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notesMasterIdLst>
    <p:notesMasterId r:id="rId7"/>
  </p:notesMasterIdLst>
  <p:handoutMasterIdLst>
    <p:handoutMasterId r:id="rId8"/>
  </p:handoutMasterIdLst>
  <p:sldIdLst>
    <p:sldId id="365" r:id="rId3"/>
    <p:sldId id="366" r:id="rId4"/>
    <p:sldId id="360" r:id="rId5"/>
    <p:sldId id="359" r:id="rId6"/>
  </p:sldIdLst>
  <p:sldSz cx="11522075" cy="6480175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2" userDrawn="1">
          <p15:clr>
            <a:srgbClr val="A4A3A4"/>
          </p15:clr>
        </p15:guide>
        <p15:guide id="2" orient="horz" pos="3765" userDrawn="1">
          <p15:clr>
            <a:srgbClr val="A4A3A4"/>
          </p15:clr>
        </p15:guide>
        <p15:guide id="3" pos="36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FCCCC"/>
    <a:srgbClr val="CCFFCC"/>
    <a:srgbClr val="FFFFCC"/>
    <a:srgbClr val="99FF99"/>
    <a:srgbClr val="CCFF99"/>
    <a:srgbClr val="EFD511"/>
    <a:srgbClr val="00B33F"/>
    <a:srgbClr val="EE3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861" autoAdjust="0"/>
  </p:normalViewPr>
  <p:slideViewPr>
    <p:cSldViewPr snapToGrid="0" snapToObjects="1">
      <p:cViewPr varScale="1">
        <p:scale>
          <a:sx n="122" d="100"/>
          <a:sy n="122" d="100"/>
        </p:scale>
        <p:origin x="354" y="96"/>
      </p:cViewPr>
      <p:guideLst>
        <p:guide orient="horz" pos="612"/>
        <p:guide orient="horz" pos="3765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951CD9C-ADEE-44C2-A0F7-A92F537205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A625D05-0AAC-44E4-9F1A-2D9A22E1A6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36735-F5C8-4DAB-813E-9BAC6319B665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03405B-B4AD-45CB-B6A2-09BE82FE93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19C3AB-C10E-4971-83BE-D0A47D7FAD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18771-E967-4A61-A9A4-DA4E300AC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2EC30-7318-4140-AB7E-7A453A13E346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DBB27-19F2-BA47-9626-C091B64D8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9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DBB27-19F2-BA47-9626-C091B64D844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75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DBB27-19F2-BA47-9626-C091B64D84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DBB27-19F2-BA47-9626-C091B64D844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3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DBB27-19F2-BA47-9626-C091B64D844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62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 Титульный слайд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952749" y="97206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algn="l">
              <a:lnSpc>
                <a:spcPct val="100000"/>
              </a:lnSpc>
              <a:defRPr sz="5500" b="0" i="0" cap="none" spc="200" baseline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9BCE9F6-2934-314B-BF78-430EC028CA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90375" y="5356497"/>
            <a:ext cx="3671338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x-none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E236611-2C19-7C49-A7D4-5478F7BB81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35039F0-13FC-3745-B58A-56E53B716F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04625" y="3798587"/>
            <a:ext cx="8257088" cy="1349675"/>
          </a:xfrm>
          <a:prstGeom prst="rect">
            <a:avLst/>
          </a:prstGeom>
        </p:spPr>
        <p:txBody>
          <a:bodyPr lIns="180000" rIns="864000" anchor="t"/>
          <a:lstStyle>
            <a:lvl1pPr marL="0" indent="0">
              <a:buFontTx/>
              <a:buNone/>
              <a:defRPr sz="2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D6D8F973-D1EF-5E4E-BB8B-634825B411FA}"/>
              </a:ext>
            </a:extLst>
          </p:cNvPr>
          <p:cNvGrpSpPr/>
          <p:nvPr userDrawn="1"/>
        </p:nvGrpSpPr>
        <p:grpSpPr>
          <a:xfrm>
            <a:off x="1267366" y="2327053"/>
            <a:ext cx="792163" cy="841598"/>
            <a:chOff x="4522787" y="1925637"/>
            <a:chExt cx="2472690" cy="262700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B7C66DE-BB92-9B43-80E1-81CAC5A6BA7D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0F69C82-6455-834F-8DC3-B7DD6441B7A8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15D4B86-70E0-6D4C-A3AA-BE3BE305C020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4" name="Graphic 13">
            <a:extLst>
              <a:ext uri="{FF2B5EF4-FFF2-40B4-BE49-F238E27FC236}">
                <a16:creationId xmlns:a16="http://schemas.microsoft.com/office/drawing/2014/main" id="{07D8688A-A1C6-824F-9702-4CAFEFF7A0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37542" y="5445861"/>
            <a:ext cx="837693" cy="72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9767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0 Разделы с описанием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39" y="1046212"/>
            <a:ext cx="5472113" cy="863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498AB53B-2108-4743-AC4F-B1874EB3FB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7239" y="2027138"/>
            <a:ext cx="5472113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DE9EE9-182D-4E45-8D06-E69B6D11999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E9F005A9-80EA-F448-B480-B42CA8E154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E54E0486-F9F5-7A4B-8D77-90BF9D5CC61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5522A4A-85D5-7D4F-B104-DC1E4CB76B5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0363" y="5160292"/>
            <a:ext cx="5465236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описания</a:t>
            </a:r>
            <a:endParaRPr lang="x-none" dirty="0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20D27B0A-492E-FE46-BD33-E5439E44145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569325" y="1345663"/>
            <a:ext cx="2582471" cy="2169400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74057F-E124-9547-ABAD-B42AA5B7B37B}"/>
              </a:ext>
            </a:extLst>
          </p:cNvPr>
          <p:cNvCxnSpPr>
            <a:cxnSpLocks/>
          </p:cNvCxnSpPr>
          <p:nvPr userDrawn="1"/>
        </p:nvCxnSpPr>
        <p:spPr>
          <a:xfrm>
            <a:off x="6732587" y="1324719"/>
            <a:ext cx="1692276" cy="0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2AB1DB-971D-8747-BFAE-5CE0B3C7F392}"/>
              </a:ext>
            </a:extLst>
          </p:cNvPr>
          <p:cNvCxnSpPr>
            <a:cxnSpLocks/>
          </p:cNvCxnSpPr>
          <p:nvPr userDrawn="1"/>
        </p:nvCxnSpPr>
        <p:spPr>
          <a:xfrm>
            <a:off x="6732588" y="3661560"/>
            <a:ext cx="1692275" cy="6998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D7878CDD-7378-184E-8786-ED51770EBB3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7239" y="2578365"/>
            <a:ext cx="5465236" cy="241566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B1C9016C-BCCA-B845-8CCF-7A68B5C3D4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00039B9F-5F53-FF4C-9114-19380D3890F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732589" y="3729197"/>
            <a:ext cx="1692276" cy="7597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D1D5DA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FA5F49EE-51DA-0C4C-A134-62189EEFE5D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732588" y="1342764"/>
            <a:ext cx="1692276" cy="7597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D1D5DA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C01C5CED-2176-AA4E-AC9F-F7D15C3C9087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579242" y="3658644"/>
            <a:ext cx="2582471" cy="2169400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5666811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1 Список из 6 пунктов в строку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0952E2-095A-2E44-83CA-549CAE021D6A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55B4424F-E9A4-B64A-A121-FAF1DC93A5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D66A5C7E-634F-7E4E-A121-EAA66A298BFD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DD911FC-486A-3949-80D0-AD9DA57ED5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363" y="1181314"/>
            <a:ext cx="8964612" cy="62826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2D7DF27-6D51-9D4F-9F01-33F0547C4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63" y="1946881"/>
            <a:ext cx="8964612" cy="437138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слайда</a:t>
            </a:r>
            <a:endParaRPr lang="x-none" dirty="0"/>
          </a:p>
        </p:txBody>
      </p:sp>
      <p:sp>
        <p:nvSpPr>
          <p:cNvPr id="51" name="Text Placeholder 13">
            <a:extLst>
              <a:ext uri="{FF2B5EF4-FFF2-40B4-BE49-F238E27FC236}">
                <a16:creationId xmlns:a16="http://schemas.microsoft.com/office/drawing/2014/main" id="{14851BAA-B6AD-D245-823D-E08B4F2A8B5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93" name="Text Placeholder 8">
            <a:extLst>
              <a:ext uri="{FF2B5EF4-FFF2-40B4-BE49-F238E27FC236}">
                <a16:creationId xmlns:a16="http://schemas.microsoft.com/office/drawing/2014/main" id="{3AD5BBA8-F868-46A5-913B-7E4CFBB944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9072" y="3538768"/>
            <a:ext cx="119635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94" name="Picture Placeholder 5">
            <a:extLst>
              <a:ext uri="{FF2B5EF4-FFF2-40B4-BE49-F238E27FC236}">
                <a16:creationId xmlns:a16="http://schemas.microsoft.com/office/drawing/2014/main" id="{1072F586-1DF5-48D1-9983-E1470BC3E04F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9072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95" name="Text Placeholder 8">
            <a:extLst>
              <a:ext uri="{FF2B5EF4-FFF2-40B4-BE49-F238E27FC236}">
                <a16:creationId xmlns:a16="http://schemas.microsoft.com/office/drawing/2014/main" id="{4526A329-68CB-4A3C-9B39-1D432CF4CCE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70353" y="3538768"/>
            <a:ext cx="119110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96" name="Text Placeholder 8">
            <a:extLst>
              <a:ext uri="{FF2B5EF4-FFF2-40B4-BE49-F238E27FC236}">
                <a16:creationId xmlns:a16="http://schemas.microsoft.com/office/drawing/2014/main" id="{814B6952-94EC-4718-9F00-C8FF4B9EB3D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15753" y="3528124"/>
            <a:ext cx="1191106" cy="397149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97" name="Text Placeholder 8">
            <a:extLst>
              <a:ext uri="{FF2B5EF4-FFF2-40B4-BE49-F238E27FC236}">
                <a16:creationId xmlns:a16="http://schemas.microsoft.com/office/drawing/2014/main" id="{22E4CC27-E282-4337-BFA7-34BE7A9CAD2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98494" y="3538768"/>
            <a:ext cx="1191106" cy="397641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98" name="Text Placeholder 8">
            <a:extLst>
              <a:ext uri="{FF2B5EF4-FFF2-40B4-BE49-F238E27FC236}">
                <a16:creationId xmlns:a16="http://schemas.microsoft.com/office/drawing/2014/main" id="{64FF3735-F9BD-45A5-9CE8-1DC2D729344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8616" y="3499271"/>
            <a:ext cx="1191106" cy="437138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99" name="Text Placeholder 8">
            <a:extLst>
              <a:ext uri="{FF2B5EF4-FFF2-40B4-BE49-F238E27FC236}">
                <a16:creationId xmlns:a16="http://schemas.microsoft.com/office/drawing/2014/main" id="{3FF0386C-5306-4B21-B3F9-B8672CA816D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267403" y="3499270"/>
            <a:ext cx="1196356" cy="437139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00" name="Text Placeholder 2">
            <a:extLst>
              <a:ext uri="{FF2B5EF4-FFF2-40B4-BE49-F238E27FC236}">
                <a16:creationId xmlns:a16="http://schemas.microsoft.com/office/drawing/2014/main" id="{16A401B1-E7DE-46F1-84F3-94D2AA58797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73102" y="4299415"/>
            <a:ext cx="1201630" cy="546015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1" name="Text Placeholder 2">
            <a:extLst>
              <a:ext uri="{FF2B5EF4-FFF2-40B4-BE49-F238E27FC236}">
                <a16:creationId xmlns:a16="http://schemas.microsoft.com/office/drawing/2014/main" id="{B66647FA-4AB6-4E22-B61A-3306F706828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763452" y="4298999"/>
            <a:ext cx="1196356" cy="5193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800" kern="1200" dirty="0">
                <a:solidFill>
                  <a:srgbClr val="D1D5DA"/>
                </a:solidFill>
                <a:latin typeface="+mn-lt"/>
                <a:ea typeface="+mn-ea"/>
                <a:cs typeface="+mn-cs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2" name="Text Placeholder 2">
            <a:extLst>
              <a:ext uri="{FF2B5EF4-FFF2-40B4-BE49-F238E27FC236}">
                <a16:creationId xmlns:a16="http://schemas.microsoft.com/office/drawing/2014/main" id="{098F8351-3F7F-4A7E-861A-24B4074D1F9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103919" y="4299416"/>
            <a:ext cx="1196357" cy="50727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3" name="Text Placeholder 2">
            <a:extLst>
              <a:ext uri="{FF2B5EF4-FFF2-40B4-BE49-F238E27FC236}">
                <a16:creationId xmlns:a16="http://schemas.microsoft.com/office/drawing/2014/main" id="{51CE3B3D-4C6E-4091-BA35-BD94F32FAC9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508331" y="4299415"/>
            <a:ext cx="1196357" cy="55834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4" name="Text Placeholder 2">
            <a:extLst>
              <a:ext uri="{FF2B5EF4-FFF2-40B4-BE49-F238E27FC236}">
                <a16:creationId xmlns:a16="http://schemas.microsoft.com/office/drawing/2014/main" id="{58FCC1C8-19BD-4AE3-B45E-0855FACE61C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889995" y="4298118"/>
            <a:ext cx="1196408" cy="55834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5" name="Text Placeholder 2">
            <a:extLst>
              <a:ext uri="{FF2B5EF4-FFF2-40B4-BE49-F238E27FC236}">
                <a16:creationId xmlns:a16="http://schemas.microsoft.com/office/drawing/2014/main" id="{04DD97BC-D7BA-4ED1-8004-8EABAD81188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277433" y="4296198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06" name="Picture Placeholder 5">
            <a:extLst>
              <a:ext uri="{FF2B5EF4-FFF2-40B4-BE49-F238E27FC236}">
                <a16:creationId xmlns:a16="http://schemas.microsoft.com/office/drawing/2014/main" id="{E0E35F72-544A-4AB0-967E-000334C56533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761644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07" name="Picture Placeholder 5">
            <a:extLst>
              <a:ext uri="{FF2B5EF4-FFF2-40B4-BE49-F238E27FC236}">
                <a16:creationId xmlns:a16="http://schemas.microsoft.com/office/drawing/2014/main" id="{46D13344-7AEA-4C86-95A2-E6BA14849BD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097212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08" name="Picture Placeholder 5">
            <a:extLst>
              <a:ext uri="{FF2B5EF4-FFF2-40B4-BE49-F238E27FC236}">
                <a16:creationId xmlns:a16="http://schemas.microsoft.com/office/drawing/2014/main" id="{26B46FD2-67C4-47C6-827B-88ADA214B163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498494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09" name="Picture Placeholder 5">
            <a:extLst>
              <a:ext uri="{FF2B5EF4-FFF2-40B4-BE49-F238E27FC236}">
                <a16:creationId xmlns:a16="http://schemas.microsoft.com/office/drawing/2014/main" id="{509EBD20-C111-49A2-ADD1-324F3CE38C24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5888616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10" name="Picture Placeholder 5">
            <a:extLst>
              <a:ext uri="{FF2B5EF4-FFF2-40B4-BE49-F238E27FC236}">
                <a16:creationId xmlns:a16="http://schemas.microsoft.com/office/drawing/2014/main" id="{B56FF1DF-3C15-4ED4-BFC1-6DE4B46EF694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7258694" y="2530846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11" name="Text Placeholder 8">
            <a:extLst>
              <a:ext uri="{FF2B5EF4-FFF2-40B4-BE49-F238E27FC236}">
                <a16:creationId xmlns:a16="http://schemas.microsoft.com/office/drawing/2014/main" id="{477FD0FE-E739-4E04-9392-9993EF24D43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656955" y="3507979"/>
            <a:ext cx="1196356" cy="428430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12" name="Text Placeholder 2">
            <a:extLst>
              <a:ext uri="{FF2B5EF4-FFF2-40B4-BE49-F238E27FC236}">
                <a16:creationId xmlns:a16="http://schemas.microsoft.com/office/drawing/2014/main" id="{9A0CCD1B-4272-4766-B042-51E5AEDFD37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656955" y="4300025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13" name="Picture Placeholder 5">
            <a:extLst>
              <a:ext uri="{FF2B5EF4-FFF2-40B4-BE49-F238E27FC236}">
                <a16:creationId xmlns:a16="http://schemas.microsoft.com/office/drawing/2014/main" id="{75A5DEE5-0531-4E66-A11D-592BDC2F39CB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8648246" y="2539555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114" name="Text Placeholder 8">
            <a:extLst>
              <a:ext uri="{FF2B5EF4-FFF2-40B4-BE49-F238E27FC236}">
                <a16:creationId xmlns:a16="http://schemas.microsoft.com/office/drawing/2014/main" id="{9BD07E7C-44C5-4D63-BDC1-2531256606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039091" y="3507979"/>
            <a:ext cx="1122621" cy="428430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15" name="Text Placeholder 2">
            <a:extLst>
              <a:ext uri="{FF2B5EF4-FFF2-40B4-BE49-F238E27FC236}">
                <a16:creationId xmlns:a16="http://schemas.microsoft.com/office/drawing/2014/main" id="{D5114CAC-2D5A-4DA3-AC05-4B7866132EB9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039091" y="4300025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rgbClr val="D1D5DA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16" name="Picture Placeholder 5">
            <a:extLst>
              <a:ext uri="{FF2B5EF4-FFF2-40B4-BE49-F238E27FC236}">
                <a16:creationId xmlns:a16="http://schemas.microsoft.com/office/drawing/2014/main" id="{1058E946-64CA-457E-8526-ABED76E8B141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10030382" y="2539555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grpSp>
        <p:nvGrpSpPr>
          <p:cNvPr id="117" name="Группа 116">
            <a:extLst>
              <a:ext uri="{FF2B5EF4-FFF2-40B4-BE49-F238E27FC236}">
                <a16:creationId xmlns:a16="http://schemas.microsoft.com/office/drawing/2014/main" id="{ECEF756D-B4E8-4D04-996D-22072F1FC379}"/>
              </a:ext>
            </a:extLst>
          </p:cNvPr>
          <p:cNvGrpSpPr/>
          <p:nvPr userDrawn="1"/>
        </p:nvGrpSpPr>
        <p:grpSpPr>
          <a:xfrm>
            <a:off x="360362" y="2521317"/>
            <a:ext cx="9670019" cy="3450308"/>
            <a:chOff x="360362" y="2521317"/>
            <a:chExt cx="9670019" cy="2418459"/>
          </a:xfrm>
        </p:grpSpPr>
        <p:cxnSp>
          <p:nvCxnSpPr>
            <p:cNvPr id="118" name="Straight Connector 20">
              <a:extLst>
                <a:ext uri="{FF2B5EF4-FFF2-40B4-BE49-F238E27FC236}">
                  <a16:creationId xmlns:a16="http://schemas.microsoft.com/office/drawing/2014/main" id="{82C04CC7-A6E9-4DF8-8CDA-EAD13CD6BA2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60362" y="2521317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20">
              <a:extLst>
                <a:ext uri="{FF2B5EF4-FFF2-40B4-BE49-F238E27FC236}">
                  <a16:creationId xmlns:a16="http://schemas.microsoft.com/office/drawing/2014/main" id="{02B05D08-330A-4E23-8EBD-BA1FCBE727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751528" y="2539555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20">
              <a:extLst>
                <a:ext uri="{FF2B5EF4-FFF2-40B4-BE49-F238E27FC236}">
                  <a16:creationId xmlns:a16="http://schemas.microsoft.com/office/drawing/2014/main" id="{C88A57CF-6DA0-47A7-BDE1-A23E279D5DB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097211" y="2530846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20">
              <a:extLst>
                <a:ext uri="{FF2B5EF4-FFF2-40B4-BE49-F238E27FC236}">
                  <a16:creationId xmlns:a16="http://schemas.microsoft.com/office/drawing/2014/main" id="{465A5F44-DCE9-4DAB-9010-DA9A8B44DA0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497450" y="2521317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20">
              <a:extLst>
                <a:ext uri="{FF2B5EF4-FFF2-40B4-BE49-F238E27FC236}">
                  <a16:creationId xmlns:a16="http://schemas.microsoft.com/office/drawing/2014/main" id="{5D146111-5246-4FD2-AA49-06E9BBB19B0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5878072" y="2521317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20">
              <a:extLst>
                <a:ext uri="{FF2B5EF4-FFF2-40B4-BE49-F238E27FC236}">
                  <a16:creationId xmlns:a16="http://schemas.microsoft.com/office/drawing/2014/main" id="{E3D9A115-77CE-4CDC-86FB-9BAF3A71C1B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7258693" y="2539555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20">
              <a:extLst>
                <a:ext uri="{FF2B5EF4-FFF2-40B4-BE49-F238E27FC236}">
                  <a16:creationId xmlns:a16="http://schemas.microsoft.com/office/drawing/2014/main" id="{BBA6930C-DCFF-48E3-B829-C77D1216F09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648245" y="2539555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20">
              <a:extLst>
                <a:ext uri="{FF2B5EF4-FFF2-40B4-BE49-F238E27FC236}">
                  <a16:creationId xmlns:a16="http://schemas.microsoft.com/office/drawing/2014/main" id="{B794F80E-58F6-4458-ADDC-E5052BF28B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0030381" y="2539555"/>
              <a:ext cx="0" cy="2400221"/>
            </a:xfrm>
            <a:prstGeom prst="line">
              <a:avLst/>
            </a:prstGeom>
            <a:ln w="9525">
              <a:solidFill>
                <a:srgbClr val="D1D5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3820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2 Список с описанием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350" y="4284664"/>
            <a:ext cx="8957738" cy="86359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60475" y="1331913"/>
            <a:ext cx="1692275" cy="1836737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 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33D6222-9800-8D43-9D80-0E2EC5A8DC6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932363" y="1331913"/>
            <a:ext cx="1692275" cy="1836737"/>
          </a:xfrm>
          <a:prstGeom prst="rect">
            <a:avLst/>
          </a:prstGeom>
        </p:spPr>
        <p:txBody>
          <a:bodyPr anchor="ctr"/>
          <a:lstStyle>
            <a:lvl1pPr marL="11113" marR="0" indent="-1111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 </a:t>
            </a:r>
            <a:br>
              <a:rPr lang="ru-RU" dirty="0"/>
            </a:br>
            <a:r>
              <a:rPr lang="ru-RU" dirty="0"/>
              <a:t>для фото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9B905518-2D7F-0240-A1D8-DA8BBE84B01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67350" y="5299599"/>
            <a:ext cx="8957738" cy="365125"/>
          </a:xfrm>
          <a:prstGeom prst="rect">
            <a:avLst/>
          </a:prstGeom>
        </p:spPr>
        <p:txBody>
          <a:bodyPr anchor="b"/>
          <a:lstStyle>
            <a:lvl1pPr marL="0" indent="0" algn="ctr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3C393C-3885-0E44-A85A-ECDB39A626E4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E231F51B-9E6C-E842-B5E8-31A30E7C1E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25" name="Slide Number Placeholder 1">
            <a:extLst>
              <a:ext uri="{FF2B5EF4-FFF2-40B4-BE49-F238E27FC236}">
                <a16:creationId xmlns:a16="http://schemas.microsoft.com/office/drawing/2014/main" id="{C9BAF930-1688-BF49-BE52-26E5F367F213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DD0DB3B0-9E26-FD42-8EF7-C67E9992F4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F34A134-E168-3044-B266-C1E2C2DF746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260475" y="3319986"/>
            <a:ext cx="1685925" cy="352425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58D764E1-EF70-994A-8142-1BC652FC99A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939095" y="3319986"/>
            <a:ext cx="1685925" cy="3524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AED89D5-623F-8E49-93E5-90483C000C5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575674" y="3319986"/>
            <a:ext cx="1685926" cy="3524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215B773-915E-B44D-A962-E46D8CF56179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8575674" y="1331913"/>
            <a:ext cx="1692275" cy="1836737"/>
          </a:xfrm>
          <a:prstGeom prst="rect">
            <a:avLst/>
          </a:prstGeom>
        </p:spPr>
        <p:txBody>
          <a:bodyPr anchor="ctr"/>
          <a:lstStyle>
            <a:lvl1pPr marL="11113" marR="0" indent="-1111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 </a:t>
            </a:r>
            <a:br>
              <a:rPr lang="ru-RU" dirty="0"/>
            </a:br>
            <a:r>
              <a:rPr lang="ru-RU" dirty="0"/>
              <a:t>для фото</a:t>
            </a:r>
          </a:p>
        </p:txBody>
      </p:sp>
    </p:spTree>
    <p:extLst>
      <p:ext uri="{BB962C8B-B14F-4D97-AF65-F5344CB8AC3E}">
        <p14:creationId xmlns:p14="http://schemas.microsoft.com/office/powerpoint/2010/main" val="252856881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3 Контентный слайд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97325" y="1166183"/>
            <a:ext cx="7157512" cy="8525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C451E8F1-06AC-5E48-82A9-E50EF6EE035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0363" y="4284664"/>
            <a:ext cx="3492500" cy="1835150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A3728B20-05DF-8D48-9BC9-AD82435F582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997324" y="2184649"/>
            <a:ext cx="3527425" cy="1455128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95BB0516-65D5-6E44-AB28-CF1B7A61745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997326" y="4284663"/>
            <a:ext cx="7164386" cy="182383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="1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A20F3548-A10E-6A4F-B50B-684D6187D9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7238" y="1169689"/>
            <a:ext cx="3485622" cy="1822153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lang="en-GB" sz="2800" b="0" i="0" smtClean="0">
                <a:effectLst/>
              </a:defRPr>
            </a:lvl1pPr>
          </a:lstStyle>
          <a:p>
            <a:pPr lvl="0"/>
            <a:r>
              <a:rPr lang="ru-RU" dirty="0"/>
              <a:t>Заголовок </a:t>
            </a:r>
            <a:br>
              <a:rPr lang="ru-RU" dirty="0"/>
            </a:br>
            <a:r>
              <a:rPr lang="ru-RU" dirty="0"/>
              <a:t>слайда</a:t>
            </a:r>
            <a:br>
              <a:rPr lang="ru-RU" dirty="0"/>
            </a:br>
            <a:r>
              <a:rPr lang="ru-RU" dirty="0"/>
              <a:t>4 строки</a:t>
            </a:r>
            <a:endParaRPr lang="x-none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8B81A5F8-97CA-E243-8010-1A3C14C348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69213" y="2184649"/>
            <a:ext cx="3485624" cy="1455128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033578-7F9F-3F4D-A7B9-83608E33B45B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0D141FB2-ACC8-F840-9FFF-5DFEDC6B5E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7FEE8271-349B-7F46-84E5-57DB4F6BE1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31" name="Slide Number Placeholder 1">
            <a:extLst>
              <a:ext uri="{FF2B5EF4-FFF2-40B4-BE49-F238E27FC236}">
                <a16:creationId xmlns:a16="http://schemas.microsoft.com/office/drawing/2014/main" id="{10F2E919-487E-A444-B61C-A3EBE0C0467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BDDF29E-E4FE-C644-B488-CEA8AFD4875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60363" y="3801979"/>
            <a:ext cx="1685925" cy="319845"/>
          </a:xfrm>
          <a:prstGeom prst="rect">
            <a:avLst/>
          </a:prstGeom>
        </p:spPr>
        <p:txBody>
          <a:bodyPr anchor="b"/>
          <a:lstStyle>
            <a:lvl1pPr>
              <a:buFontTx/>
              <a:buNone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487C625-E1EA-3948-B7FC-65AAE1826A9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996943" y="3801979"/>
            <a:ext cx="1685925" cy="319845"/>
          </a:xfrm>
          <a:prstGeom prst="rect">
            <a:avLst/>
          </a:prstGeom>
        </p:spPr>
        <p:txBody>
          <a:bodyPr anchor="b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0332489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4 Фото и текст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65940" y="1187451"/>
            <a:ext cx="3486922" cy="4932344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33D6222-9800-8D43-9D80-0E2EC5A8DC6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997325" y="1187451"/>
            <a:ext cx="3527426" cy="493235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9213" y="1187451"/>
            <a:ext cx="349250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6088" y="2346850"/>
            <a:ext cx="3492500" cy="28014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2259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14 Фото и текст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669213" y="1177605"/>
            <a:ext cx="3486922" cy="4932344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16012" y="1187451"/>
            <a:ext cx="6408737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22888" y="2346850"/>
            <a:ext cx="6408736" cy="28014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6913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5 Фото на весь слайд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740B27C-16E1-4746-A632-115AF5F0432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" y="0"/>
            <a:ext cx="11522075" cy="6480175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34E81BE-004C-EA49-818C-F9E3C32F7F47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18BD92-84AF-4747-9337-9C8E4022A6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AC15F058-CF3B-5144-9FA3-CA10DA0FBBE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1740A59D-9C0D-5849-B026-0D997150F06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6746061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6 Таблица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BDE60C4-C2B7-8C41-806E-0D5A5DEDAFCF}"/>
              </a:ext>
            </a:extLst>
          </p:cNvPr>
          <p:cNvSpPr>
            <a:spLocks noGrp="1"/>
          </p:cNvSpPr>
          <p:nvPr>
            <p:ph type="tbl" sz="quarter" idx="26" hasCustomPrompt="1"/>
          </p:nvPr>
        </p:nvSpPr>
        <p:spPr>
          <a:xfrm>
            <a:off x="1260475" y="2195536"/>
            <a:ext cx="9901238" cy="3687738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>
                <a:solidFill>
                  <a:srgbClr val="D0D5D9"/>
                </a:solidFill>
              </a:defRPr>
            </a:lvl1pPr>
          </a:lstStyle>
          <a:p>
            <a:r>
              <a:rPr lang="ru-RU" dirty="0"/>
              <a:t>Таблица</a:t>
            </a:r>
            <a:endParaRPr lang="x-none" dirty="0"/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B12095EB-C6DC-DF45-A28C-47AC6273621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17BDF6-19DC-4641-BBD7-933EA5F23B01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5410309C-CE1A-8746-B6F9-73B9768E4F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FA7D38F3-BC5B-DA45-AF45-B017008F9BDE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99B42BD-F342-4F3E-BFDF-CEEF278E36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0474" y="1187451"/>
            <a:ext cx="9901237" cy="6614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4933310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7 Диаграмма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DA20B8B-578E-AE4B-ABDA-B36BB0CC5BA4}"/>
              </a:ext>
            </a:extLst>
          </p:cNvPr>
          <p:cNvSpPr>
            <a:spLocks noGrp="1"/>
          </p:cNvSpPr>
          <p:nvPr>
            <p:ph type="chart" sz="quarter" idx="26" hasCustomPrompt="1"/>
          </p:nvPr>
        </p:nvSpPr>
        <p:spPr>
          <a:xfrm>
            <a:off x="1260475" y="1848896"/>
            <a:ext cx="9901238" cy="4034377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>
                <a:solidFill>
                  <a:srgbClr val="D0D5D9"/>
                </a:solidFill>
              </a:defRPr>
            </a:lvl1pPr>
          </a:lstStyle>
          <a:p>
            <a:r>
              <a:rPr lang="ru-RU" dirty="0"/>
              <a:t>Диаграмма</a:t>
            </a:r>
            <a:endParaRPr lang="x-non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EA62CA-D0D2-094E-ABA2-DCC2F45F3120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81870C3-E2C3-1B41-92AD-2CF0644DEA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7E135D83-F511-CC4E-9D94-E0B2E4F611E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64C08BD-A6CB-3142-A331-2D2C6916DE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2E289D-8658-4B1E-AD35-B185229DDA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0474" y="1187451"/>
            <a:ext cx="9901237" cy="6614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7852102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8 Диаграмма и текст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DA20B8B-578E-AE4B-ABDA-B36BB0CC5BA4}"/>
              </a:ext>
            </a:extLst>
          </p:cNvPr>
          <p:cNvSpPr>
            <a:spLocks noGrp="1"/>
          </p:cNvSpPr>
          <p:nvPr>
            <p:ph type="chart" sz="quarter" idx="26" hasCustomPrompt="1"/>
          </p:nvPr>
        </p:nvSpPr>
        <p:spPr>
          <a:xfrm>
            <a:off x="360363" y="1194326"/>
            <a:ext cx="7164387" cy="469582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/>
            </a:lvl1pPr>
          </a:lstStyle>
          <a:p>
            <a:r>
              <a:rPr lang="ru-RU" dirty="0"/>
              <a:t>Диаграмма</a:t>
            </a:r>
            <a:endParaRPr lang="x-none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EB572FF-CA06-4849-8D94-3C3994A45B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9213" y="1208076"/>
            <a:ext cx="349250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252C4B7C-9670-DF42-BC56-B170DECD75D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6088" y="2341224"/>
            <a:ext cx="3492500" cy="2807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08586F-874B-374D-83C3-AE2D248221F4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598649D2-E782-5D48-8FCD-B39D7C72EF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9C321D37-B46B-774E-8AD4-106329636C6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5E4949-D1C2-3648-90A7-64A1873880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8443935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Титульный слайд с фоновым фото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A642688E-1514-E541-9E82-AD5E3CD275F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-1" y="1"/>
            <a:ext cx="11522075" cy="648017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12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99361F-3241-5245-8F81-1ADD9B80AA83}"/>
              </a:ext>
            </a:extLst>
          </p:cNvPr>
          <p:cNvSpPr/>
          <p:nvPr userDrawn="1"/>
        </p:nvSpPr>
        <p:spPr>
          <a:xfrm>
            <a:off x="-1" y="0"/>
            <a:ext cx="11522075" cy="6480175"/>
          </a:xfrm>
          <a:prstGeom prst="rect">
            <a:avLst/>
          </a:prstGeom>
          <a:solidFill>
            <a:srgbClr val="18212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 sz="1400" dirty="0" err="1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952749" y="97206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algn="l">
              <a:lnSpc>
                <a:spcPct val="100000"/>
              </a:lnSpc>
              <a:defRPr sz="5500" b="0" i="0" cap="none" spc="200" baseline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9BCE9F6-2934-314B-BF78-430EC028CA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90375" y="5356497"/>
            <a:ext cx="3671338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x-none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E236611-2C19-7C49-A7D4-5478F7BB81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grpSp>
        <p:nvGrpSpPr>
          <p:cNvPr id="10" name="Graphic 2">
            <a:extLst>
              <a:ext uri="{FF2B5EF4-FFF2-40B4-BE49-F238E27FC236}">
                <a16:creationId xmlns:a16="http://schemas.microsoft.com/office/drawing/2014/main" id="{2BE71C76-19DE-6B4F-853D-603D51104B32}"/>
              </a:ext>
            </a:extLst>
          </p:cNvPr>
          <p:cNvGrpSpPr/>
          <p:nvPr userDrawn="1"/>
        </p:nvGrpSpPr>
        <p:grpSpPr>
          <a:xfrm>
            <a:off x="1267366" y="2327053"/>
            <a:ext cx="792163" cy="841598"/>
            <a:chOff x="4522787" y="1925637"/>
            <a:chExt cx="2472690" cy="2627001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F01A7D7-DCBC-2940-BADF-FBB3D22D224E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B59425-93AB-0640-A7AC-2A756BC233EF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58C1968-37E4-8E46-B8C5-87DF78528BFD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7" name="Graphic 16">
            <a:extLst>
              <a:ext uri="{FF2B5EF4-FFF2-40B4-BE49-F238E27FC236}">
                <a16:creationId xmlns:a16="http://schemas.microsoft.com/office/drawing/2014/main" id="{412B95B0-998F-1447-B7E1-3018F416B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37542" y="5445861"/>
            <a:ext cx="837693" cy="720718"/>
          </a:xfrm>
          <a:prstGeom prst="rect">
            <a:avLst/>
          </a:prstGeom>
        </p:spPr>
      </p:pic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A85F0E6F-6895-774F-9A9E-2926435033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04625" y="3798587"/>
            <a:ext cx="8257088" cy="1349675"/>
          </a:xfrm>
          <a:prstGeom prst="rect">
            <a:avLst/>
          </a:prstGeom>
        </p:spPr>
        <p:txBody>
          <a:bodyPr lIns="180000" rIns="864000" anchor="t"/>
          <a:lstStyle>
            <a:lvl1pPr marL="0" indent="0">
              <a:buFontTx/>
              <a:buNone/>
              <a:defRPr sz="2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018661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9 Сопровождающий текст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EA62CA-D0D2-094E-ABA2-DCC2F45F3120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81870C3-E2C3-1B41-92AD-2CF0644DEA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7E135D83-F511-CC4E-9D94-E0B2E4F611E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64C08BD-A6CB-3142-A331-2D2C6916DE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610B5FF-8447-D546-A1F1-DD5B5F2E63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9038" y="735400"/>
            <a:ext cx="10801350" cy="47267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90B8BAB0-FE99-6846-BD52-D9F4773AB5C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89038" y="1278423"/>
            <a:ext cx="7235825" cy="3090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490FC95-EDAD-4B9C-85B3-8621B4F331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16013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E1B685AF-A7AC-4B4A-892F-BC70C105113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02589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1434DBDB-BB24-49A1-938D-A8522E34D0B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47109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85BEBC2-4DEB-4FB1-82B5-571BC01655F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8205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2991F526-30DA-4F5E-84BD-6F5E3586E4F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09301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21CDFE1-B07A-4E6C-AAFE-30D518E404B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40397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61D2932E-B387-4A7A-B9B8-B60818D3C8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71493" y="2314021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3C006A8D-A282-4E8C-A3CB-C0DE78653AB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25088" y="2311562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B86FFEF3-4C76-4DEA-B1E3-02827248D3A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96328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05EE511-4A29-4142-A456-02D98E38BA0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82904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75F53138-494A-4AAC-AED4-0DE233AB74B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427424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5E39D3A-70DA-4D6E-9BCB-8202393D029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758520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DAB3A4AA-DFA6-463B-AF8E-71A395350DF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89616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B088E88F-9FD4-45AE-BBBA-F2FCB540E53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420712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7368566B-DAAE-4609-B970-8013457AC9B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51808" y="3728236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B014C85-1E25-466D-9AA5-196FA0C6A8E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0205403" y="3725777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6644625C-1253-47C2-9645-5288D0C4752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96328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A768C8F0-0F25-4B31-ABDB-A319DDAD909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082904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12175D5F-621E-4158-B8B5-E3467F9DD8F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427424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CF032FD7-B2B6-48DC-A361-33E8EAFE4D1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758520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64C8B3EE-22B7-407B-A2CF-E8AABCC6FF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89616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FE23D194-762C-4F7A-8024-B91BB464713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420712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CE7F9EB0-E2B3-48C4-8A57-D81BB4DE7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751808" y="5302314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A8F94D45-C25C-4D9B-87CB-3FD63F37432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205403" y="5299855"/>
            <a:ext cx="92968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000" b="0" i="0">
                <a:solidFill>
                  <a:srgbClr val="EE33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4680488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19 Сопровождающий текст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EA62CA-D0D2-094E-ABA2-DCC2F45F3120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81870C3-E2C3-1B41-92AD-2CF0644DEA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7E135D83-F511-CC4E-9D94-E0B2E4F611E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64C08BD-A6CB-3142-A331-2D2C6916DE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610B5FF-8447-D546-A1F1-DD5B5F2E63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363" y="1208076"/>
            <a:ext cx="1080135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90B8BAB0-FE99-6846-BD52-D9F4773AB5C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7238" y="2341223"/>
            <a:ext cx="10801350" cy="363038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7384213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0 Закрывающий слайд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474A4320-3C1A-114D-AA60-FA85EE7C27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70597" y="5561211"/>
            <a:ext cx="1994866" cy="848542"/>
          </a:xfrm>
          <a:prstGeom prst="rect">
            <a:avLst/>
          </a:prstGeom>
        </p:spPr>
        <p:txBody>
          <a:bodyPr lIns="180000" rIns="180000" anchor="t"/>
          <a:lstStyle>
            <a:lvl1pPr marL="0" indent="0" algn="l">
              <a:lnSpc>
                <a:spcPct val="100000"/>
              </a:lnSpc>
              <a:buFontTx/>
              <a:buNone/>
              <a:defRPr sz="10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Facebook.com</a:t>
            </a:r>
            <a:r>
              <a:rPr lang="en-US" dirty="0"/>
              <a:t>/</a:t>
            </a:r>
            <a:r>
              <a:rPr lang="en-US" dirty="0" err="1"/>
              <a:t>omk.ru</a:t>
            </a:r>
            <a:endParaRPr lang="en-US" dirty="0"/>
          </a:p>
          <a:p>
            <a:pPr lvl="0"/>
            <a:r>
              <a:rPr lang="en-US" dirty="0"/>
              <a:t>@</a:t>
            </a:r>
            <a:r>
              <a:rPr lang="en-US" dirty="0" err="1"/>
              <a:t>instagram.com</a:t>
            </a:r>
            <a:r>
              <a:rPr lang="en-US" dirty="0"/>
              <a:t>/</a:t>
            </a:r>
            <a:r>
              <a:rPr lang="en-US" dirty="0" err="1"/>
              <a:t>oml.ru</a:t>
            </a:r>
            <a:endParaRPr lang="en-US" dirty="0"/>
          </a:p>
          <a:p>
            <a:pPr lvl="0"/>
            <a:r>
              <a:rPr lang="en-US" dirty="0"/>
              <a:t>@</a:t>
            </a:r>
            <a:r>
              <a:rPr lang="en-US" dirty="0" err="1"/>
              <a:t>vk.com</a:t>
            </a:r>
            <a:r>
              <a:rPr lang="en-US" dirty="0"/>
              <a:t>/</a:t>
            </a:r>
            <a:r>
              <a:rPr lang="en-US" dirty="0" err="1"/>
              <a:t>omk_official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8082DBEF-CBAD-B54A-A0D6-2705122AF9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93973" y="2203618"/>
            <a:ext cx="7638318" cy="111023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Спасибо за внимание!</a:t>
            </a:r>
            <a:endParaRPr lang="x-non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44C52D-F828-E147-91DD-C0937F7A31CE}"/>
              </a:ext>
            </a:extLst>
          </p:cNvPr>
          <p:cNvSpPr txBox="1"/>
          <p:nvPr userDrawn="1"/>
        </p:nvSpPr>
        <p:spPr>
          <a:xfrm>
            <a:off x="2113489" y="5456641"/>
            <a:ext cx="838150" cy="753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Телефон</a:t>
            </a:r>
          </a:p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Почта</a:t>
            </a:r>
          </a:p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Сайт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26B54D-F66A-C344-AD13-EBD8F068DB36}"/>
              </a:ext>
            </a:extLst>
          </p:cNvPr>
          <p:cNvSpPr txBox="1"/>
          <p:nvPr userDrawn="1"/>
        </p:nvSpPr>
        <p:spPr>
          <a:xfrm>
            <a:off x="4827099" y="5511641"/>
            <a:ext cx="1089772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Подписаться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A8121F5-98F3-AC40-97DF-13F1C657C0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65464" y="5561211"/>
            <a:ext cx="3756612" cy="881083"/>
          </a:xfrm>
          <a:prstGeom prst="rect">
            <a:avLst/>
          </a:prstGeom>
        </p:spPr>
        <p:txBody>
          <a:bodyPr lIns="180000" rIns="180000" anchor="t"/>
          <a:lstStyle>
            <a:lvl1pPr marL="0" indent="0" algn="l">
              <a:lnSpc>
                <a:spcPct val="100000"/>
              </a:lnSpc>
              <a:buFontTx/>
              <a:buNone/>
              <a:defRPr sz="10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omkru</a:t>
            </a:r>
            <a:endParaRPr lang="en-US" dirty="0"/>
          </a:p>
          <a:p>
            <a:pPr lvl="0"/>
            <a:r>
              <a:rPr lang="en-US" dirty="0" err="1"/>
              <a:t>youtube.com</a:t>
            </a:r>
            <a:r>
              <a:rPr lang="en-US" dirty="0"/>
              <a:t>/user/</a:t>
            </a:r>
            <a:r>
              <a:rPr lang="en-US" dirty="0" err="1"/>
              <a:t>OMKPipeCompany</a:t>
            </a:r>
            <a:endParaRPr lang="x-none" dirty="0"/>
          </a:p>
        </p:txBody>
      </p:sp>
      <p:grpSp>
        <p:nvGrpSpPr>
          <p:cNvPr id="10" name="Graphic 2">
            <a:extLst>
              <a:ext uri="{FF2B5EF4-FFF2-40B4-BE49-F238E27FC236}">
                <a16:creationId xmlns:a16="http://schemas.microsoft.com/office/drawing/2014/main" id="{029C91DA-F2E1-D141-A2F9-E46D4608A674}"/>
              </a:ext>
            </a:extLst>
          </p:cNvPr>
          <p:cNvGrpSpPr/>
          <p:nvPr userDrawn="1"/>
        </p:nvGrpSpPr>
        <p:grpSpPr>
          <a:xfrm>
            <a:off x="352189" y="2327053"/>
            <a:ext cx="792163" cy="841598"/>
            <a:chOff x="4522787" y="1925637"/>
            <a:chExt cx="2472690" cy="262700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FFF2FCD-2DCE-5449-8809-EF2E0CBFF461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8B88BBA-88B7-4844-82F7-67A51039B78E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63B51DB-409F-E642-9767-6343B169DA67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4" name="Graphic 13">
            <a:extLst>
              <a:ext uri="{FF2B5EF4-FFF2-40B4-BE49-F238E27FC236}">
                <a16:creationId xmlns:a16="http://schemas.microsoft.com/office/drawing/2014/main" id="{3C0D4B80-5D56-F741-AB22-59F2C730DC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0439" y="5445861"/>
            <a:ext cx="837693" cy="720718"/>
          </a:xfrm>
          <a:prstGeom prst="rect">
            <a:avLst/>
          </a:prstGeom>
        </p:spPr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9681A61F-A20D-D349-95CC-2EA3FFCDEB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21057" y="5456641"/>
            <a:ext cx="1768431" cy="95311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buFontTx/>
              <a:buNone/>
              <a:defRPr lang="en-GB" sz="1000" b="0" i="0" kern="1200" dirty="0" smtClean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FontTx/>
              <a:buNone/>
              <a:defRPr lang="en-GB" sz="1000" b="0" i="0" kern="1200" dirty="0" smtClean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FontTx/>
              <a:buNone/>
              <a:defRPr lang="en-GB" sz="1000" b="0" i="0" kern="1200" dirty="0" smtClean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GB" dirty="0"/>
              <a:t>(495) 231-77-71</a:t>
            </a:r>
          </a:p>
          <a:p>
            <a:pPr lvl="0"/>
            <a:r>
              <a:rPr lang="en-GB" dirty="0" err="1"/>
              <a:t>press@omk.ru</a:t>
            </a:r>
            <a:endParaRPr lang="en-GB" dirty="0"/>
          </a:p>
          <a:p>
            <a:pPr lvl="0"/>
            <a:r>
              <a:rPr lang="en-GB" dirty="0" err="1"/>
              <a:t>www.omk.ru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4858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 Титульный 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952749" y="97206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cap="none" spc="200" baseline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9BCE9F6-2934-314B-BF78-430EC028CA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90375" y="5356497"/>
            <a:ext cx="3671338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E236611-2C19-7C49-A7D4-5478F7BB81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D6D8F973-D1EF-5E4E-BB8B-634825B411FA}"/>
              </a:ext>
            </a:extLst>
          </p:cNvPr>
          <p:cNvGrpSpPr/>
          <p:nvPr userDrawn="1"/>
        </p:nvGrpSpPr>
        <p:grpSpPr>
          <a:xfrm>
            <a:off x="1267366" y="2327053"/>
            <a:ext cx="792163" cy="841598"/>
            <a:chOff x="4522787" y="1925637"/>
            <a:chExt cx="2472690" cy="262700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B7C66DE-BB92-9B43-80E1-81CAC5A6BA7D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0F69C82-6455-834F-8DC3-B7DD6441B7A8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15D4B86-70E0-6D4C-A3AA-BE3BE305C020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grpSp>
        <p:nvGrpSpPr>
          <p:cNvPr id="2" name="Graphic 13">
            <a:extLst>
              <a:ext uri="{FF2B5EF4-FFF2-40B4-BE49-F238E27FC236}">
                <a16:creationId xmlns:a16="http://schemas.microsoft.com/office/drawing/2014/main" id="{07D8688A-A1C6-824F-9702-4CAFEFF7A0AA}"/>
              </a:ext>
            </a:extLst>
          </p:cNvPr>
          <p:cNvGrpSpPr/>
          <p:nvPr/>
        </p:nvGrpSpPr>
        <p:grpSpPr>
          <a:xfrm>
            <a:off x="1237542" y="5445861"/>
            <a:ext cx="837693" cy="720718"/>
            <a:chOff x="1237542" y="5445861"/>
            <a:chExt cx="837693" cy="720718"/>
          </a:xfrm>
        </p:grpSpPr>
        <p:grpSp>
          <p:nvGrpSpPr>
            <p:cNvPr id="3" name="Graphic 13">
              <a:extLst>
                <a:ext uri="{FF2B5EF4-FFF2-40B4-BE49-F238E27FC236}">
                  <a16:creationId xmlns:a16="http://schemas.microsoft.com/office/drawing/2014/main" id="{07D8688A-A1C6-824F-9702-4CAFEFF7A0AA}"/>
                </a:ext>
              </a:extLst>
            </p:cNvPr>
            <p:cNvGrpSpPr/>
            <p:nvPr/>
          </p:nvGrpSpPr>
          <p:grpSpPr>
            <a:xfrm>
              <a:off x="1264054" y="5786435"/>
              <a:ext cx="327743" cy="106553"/>
              <a:chOff x="1264054" y="5786435"/>
              <a:chExt cx="327743" cy="106553"/>
            </a:xfrm>
            <a:solidFill>
              <a:srgbClr val="CFD4D9"/>
            </a:solidFill>
          </p:grpSpPr>
          <p:sp>
            <p:nvSpPr>
              <p:cNvPr id="4" name="Freeform 3">
                <a:extLst>
                  <a:ext uri="{FF2B5EF4-FFF2-40B4-BE49-F238E27FC236}">
                    <a16:creationId xmlns:a16="http://schemas.microsoft.com/office/drawing/2014/main" id="{3FB05AE4-1AC5-E644-BF98-DE6793E4DE68}"/>
                  </a:ext>
                </a:extLst>
              </p:cNvPr>
              <p:cNvSpPr/>
              <p:nvPr/>
            </p:nvSpPr>
            <p:spPr>
              <a:xfrm>
                <a:off x="1264054" y="5786435"/>
                <a:ext cx="72205" cy="84225"/>
              </a:xfrm>
              <a:custGeom>
                <a:avLst/>
                <a:gdLst>
                  <a:gd name="connsiteX0" fmla="*/ 38077 w 72205"/>
                  <a:gd name="connsiteY0" fmla="*/ 74898 h 84225"/>
                  <a:gd name="connsiteX1" fmla="*/ 55000 w 72205"/>
                  <a:gd name="connsiteY1" fmla="*/ 69811 h 84225"/>
                  <a:gd name="connsiteX2" fmla="*/ 62615 w 72205"/>
                  <a:gd name="connsiteY2" fmla="*/ 55962 h 84225"/>
                  <a:gd name="connsiteX3" fmla="*/ 72205 w 72205"/>
                  <a:gd name="connsiteY3" fmla="*/ 57657 h 84225"/>
                  <a:gd name="connsiteX4" fmla="*/ 60923 w 72205"/>
                  <a:gd name="connsiteY4" fmla="*/ 77442 h 84225"/>
                  <a:gd name="connsiteX5" fmla="*/ 37795 w 72205"/>
                  <a:gd name="connsiteY5" fmla="*/ 84225 h 84225"/>
                  <a:gd name="connsiteX6" fmla="*/ 10154 w 72205"/>
                  <a:gd name="connsiteY6" fmla="*/ 72920 h 84225"/>
                  <a:gd name="connsiteX7" fmla="*/ 0 w 72205"/>
                  <a:gd name="connsiteY7" fmla="*/ 42113 h 84225"/>
                  <a:gd name="connsiteX8" fmla="*/ 2821 w 72205"/>
                  <a:gd name="connsiteY8" fmla="*/ 24307 h 84225"/>
                  <a:gd name="connsiteX9" fmla="*/ 10436 w 72205"/>
                  <a:gd name="connsiteY9" fmla="*/ 11023 h 84225"/>
                  <a:gd name="connsiteX10" fmla="*/ 22282 w 72205"/>
                  <a:gd name="connsiteY10" fmla="*/ 2826 h 84225"/>
                  <a:gd name="connsiteX11" fmla="*/ 37795 w 72205"/>
                  <a:gd name="connsiteY11" fmla="*/ 0 h 84225"/>
                  <a:gd name="connsiteX12" fmla="*/ 60923 w 72205"/>
                  <a:gd name="connsiteY12" fmla="*/ 6783 h 84225"/>
                  <a:gd name="connsiteX13" fmla="*/ 71923 w 72205"/>
                  <a:gd name="connsiteY13" fmla="*/ 26568 h 84225"/>
                  <a:gd name="connsiteX14" fmla="*/ 62333 w 72205"/>
                  <a:gd name="connsiteY14" fmla="*/ 28263 h 84225"/>
                  <a:gd name="connsiteX15" fmla="*/ 54718 w 72205"/>
                  <a:gd name="connsiteY15" fmla="*/ 14697 h 84225"/>
                  <a:gd name="connsiteX16" fmla="*/ 37795 w 72205"/>
                  <a:gd name="connsiteY16" fmla="*/ 9327 h 84225"/>
                  <a:gd name="connsiteX17" fmla="*/ 25667 w 72205"/>
                  <a:gd name="connsiteY17" fmla="*/ 11871 h 84225"/>
                  <a:gd name="connsiteX18" fmla="*/ 16923 w 72205"/>
                  <a:gd name="connsiteY18" fmla="*/ 18654 h 84225"/>
                  <a:gd name="connsiteX19" fmla="*/ 11564 w 72205"/>
                  <a:gd name="connsiteY19" fmla="*/ 29111 h 84225"/>
                  <a:gd name="connsiteX20" fmla="*/ 9872 w 72205"/>
                  <a:gd name="connsiteY20" fmla="*/ 42678 h 84225"/>
                  <a:gd name="connsiteX21" fmla="*/ 17205 w 72205"/>
                  <a:gd name="connsiteY21" fmla="*/ 66419 h 84225"/>
                  <a:gd name="connsiteX22" fmla="*/ 38077 w 72205"/>
                  <a:gd name="connsiteY22" fmla="*/ 74898 h 84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2205" h="84225">
                    <a:moveTo>
                      <a:pt x="38077" y="74898"/>
                    </a:moveTo>
                    <a:cubicBezTo>
                      <a:pt x="45410" y="74898"/>
                      <a:pt x="51051" y="73202"/>
                      <a:pt x="55000" y="69811"/>
                    </a:cubicBezTo>
                    <a:cubicBezTo>
                      <a:pt x="58949" y="66419"/>
                      <a:pt x="61487" y="61897"/>
                      <a:pt x="62615" y="55962"/>
                    </a:cubicBezTo>
                    <a:lnTo>
                      <a:pt x="72205" y="57657"/>
                    </a:lnTo>
                    <a:cubicBezTo>
                      <a:pt x="70795" y="66136"/>
                      <a:pt x="66846" y="72920"/>
                      <a:pt x="60923" y="77442"/>
                    </a:cubicBezTo>
                    <a:cubicBezTo>
                      <a:pt x="55000" y="81964"/>
                      <a:pt x="47385" y="84225"/>
                      <a:pt x="37795" y="84225"/>
                    </a:cubicBezTo>
                    <a:cubicBezTo>
                      <a:pt x="26231" y="84225"/>
                      <a:pt x="16923" y="80551"/>
                      <a:pt x="10154" y="72920"/>
                    </a:cubicBezTo>
                    <a:cubicBezTo>
                      <a:pt x="3385" y="65289"/>
                      <a:pt x="0" y="55114"/>
                      <a:pt x="0" y="42113"/>
                    </a:cubicBezTo>
                    <a:cubicBezTo>
                      <a:pt x="0" y="35329"/>
                      <a:pt x="846" y="29394"/>
                      <a:pt x="2821" y="24307"/>
                    </a:cubicBezTo>
                    <a:cubicBezTo>
                      <a:pt x="4513" y="18937"/>
                      <a:pt x="7333" y="14697"/>
                      <a:pt x="10436" y="11023"/>
                    </a:cubicBezTo>
                    <a:cubicBezTo>
                      <a:pt x="13821" y="7348"/>
                      <a:pt x="17769" y="4522"/>
                      <a:pt x="22282" y="2826"/>
                    </a:cubicBezTo>
                    <a:cubicBezTo>
                      <a:pt x="27077" y="848"/>
                      <a:pt x="32154" y="0"/>
                      <a:pt x="37795" y="0"/>
                    </a:cubicBezTo>
                    <a:cubicBezTo>
                      <a:pt x="47385" y="0"/>
                      <a:pt x="55000" y="2261"/>
                      <a:pt x="60923" y="6783"/>
                    </a:cubicBezTo>
                    <a:cubicBezTo>
                      <a:pt x="66846" y="11305"/>
                      <a:pt x="70513" y="18089"/>
                      <a:pt x="71923" y="26568"/>
                    </a:cubicBezTo>
                    <a:lnTo>
                      <a:pt x="62333" y="28263"/>
                    </a:lnTo>
                    <a:cubicBezTo>
                      <a:pt x="61205" y="22893"/>
                      <a:pt x="58667" y="18371"/>
                      <a:pt x="54718" y="14697"/>
                    </a:cubicBezTo>
                    <a:cubicBezTo>
                      <a:pt x="50769" y="11023"/>
                      <a:pt x="45128" y="9327"/>
                      <a:pt x="37795" y="9327"/>
                    </a:cubicBezTo>
                    <a:cubicBezTo>
                      <a:pt x="33282" y="9327"/>
                      <a:pt x="29333" y="10175"/>
                      <a:pt x="25667" y="11871"/>
                    </a:cubicBezTo>
                    <a:cubicBezTo>
                      <a:pt x="22282" y="13566"/>
                      <a:pt x="19180" y="15828"/>
                      <a:pt x="16923" y="18654"/>
                    </a:cubicBezTo>
                    <a:cubicBezTo>
                      <a:pt x="14667" y="21480"/>
                      <a:pt x="12974" y="24872"/>
                      <a:pt x="11564" y="29111"/>
                    </a:cubicBezTo>
                    <a:cubicBezTo>
                      <a:pt x="10436" y="33068"/>
                      <a:pt x="9872" y="37590"/>
                      <a:pt x="9872" y="42678"/>
                    </a:cubicBezTo>
                    <a:cubicBezTo>
                      <a:pt x="9872" y="52570"/>
                      <a:pt x="12410" y="60484"/>
                      <a:pt x="17205" y="66419"/>
                    </a:cubicBezTo>
                    <a:cubicBezTo>
                      <a:pt x="22282" y="72072"/>
                      <a:pt x="29051" y="74898"/>
                      <a:pt x="38077" y="74898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07C0C97F-A1B1-824D-AD1D-C268F9629792}"/>
                  </a:ext>
                </a:extLst>
              </p:cNvPr>
              <p:cNvSpPr/>
              <p:nvPr/>
            </p:nvSpPr>
            <p:spPr>
              <a:xfrm>
                <a:off x="1347542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769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538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98E58C74-8DEB-FD44-84E7-3F5CDF70C428}"/>
                  </a:ext>
                </a:extLst>
              </p:cNvPr>
              <p:cNvSpPr/>
              <p:nvPr/>
            </p:nvSpPr>
            <p:spPr>
              <a:xfrm>
                <a:off x="1416080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7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80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7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B7564595-5E22-8641-B588-924F73BADF4C}"/>
                  </a:ext>
                </a:extLst>
              </p:cNvPr>
              <p:cNvSpPr/>
              <p:nvPr/>
            </p:nvSpPr>
            <p:spPr>
              <a:xfrm>
                <a:off x="1472208" y="5811307"/>
                <a:ext cx="51333" cy="59635"/>
              </a:xfrm>
              <a:custGeom>
                <a:avLst/>
                <a:gdLst>
                  <a:gd name="connsiteX0" fmla="*/ 26795 w 51333"/>
                  <a:gd name="connsiteY0" fmla="*/ 7914 h 59635"/>
                  <a:gd name="connsiteX1" fmla="*/ 15795 w 51333"/>
                  <a:gd name="connsiteY1" fmla="*/ 12153 h 59635"/>
                  <a:gd name="connsiteX2" fmla="*/ 10154 w 51333"/>
                  <a:gd name="connsiteY2" fmla="*/ 23176 h 59635"/>
                  <a:gd name="connsiteX3" fmla="*/ 42308 w 51333"/>
                  <a:gd name="connsiteY3" fmla="*/ 23176 h 59635"/>
                  <a:gd name="connsiteX4" fmla="*/ 38359 w 51333"/>
                  <a:gd name="connsiteY4" fmla="*/ 12153 h 59635"/>
                  <a:gd name="connsiteX5" fmla="*/ 26795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8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795" y="7914"/>
                    </a:moveTo>
                    <a:cubicBezTo>
                      <a:pt x="22282" y="7914"/>
                      <a:pt x="18615" y="9327"/>
                      <a:pt x="15795" y="12153"/>
                    </a:cubicBezTo>
                    <a:cubicBezTo>
                      <a:pt x="12692" y="14980"/>
                      <a:pt x="11000" y="18654"/>
                      <a:pt x="10154" y="23176"/>
                    </a:cubicBezTo>
                    <a:lnTo>
                      <a:pt x="42308" y="23176"/>
                    </a:lnTo>
                    <a:cubicBezTo>
                      <a:pt x="42026" y="18654"/>
                      <a:pt x="40615" y="14980"/>
                      <a:pt x="38359" y="12153"/>
                    </a:cubicBezTo>
                    <a:cubicBezTo>
                      <a:pt x="35256" y="9327"/>
                      <a:pt x="31590" y="7914"/>
                      <a:pt x="26795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8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3AC51489-6AE5-B24B-AC3B-E1E38FC999B9}"/>
                  </a:ext>
                </a:extLst>
              </p:cNvPr>
              <p:cNvSpPr/>
              <p:nvPr/>
            </p:nvSpPr>
            <p:spPr>
              <a:xfrm>
                <a:off x="1537644" y="5810742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6218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6F85AE05-D717-1B44-96DC-830799FD25EC}"/>
                </a:ext>
              </a:extLst>
            </p:cNvPr>
            <p:cNvSpPr/>
            <p:nvPr/>
          </p:nvSpPr>
          <p:spPr>
            <a:xfrm>
              <a:off x="1606183" y="5812155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590 w 75307"/>
                <a:gd name="connsiteY4" fmla="*/ 0 h 57374"/>
                <a:gd name="connsiteX5" fmla="*/ 9590 w 75307"/>
                <a:gd name="connsiteY5" fmla="*/ 48613 h 57374"/>
                <a:gd name="connsiteX6" fmla="*/ 33000 w 75307"/>
                <a:gd name="connsiteY6" fmla="*/ 48613 h 57374"/>
                <a:gd name="connsiteX7" fmla="*/ 33000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590" y="0"/>
                  </a:lnTo>
                  <a:lnTo>
                    <a:pt x="9590" y="48613"/>
                  </a:lnTo>
                  <a:lnTo>
                    <a:pt x="33000" y="48613"/>
                  </a:lnTo>
                  <a:lnTo>
                    <a:pt x="33000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13821BAE-ED59-EF49-8475-A4760287AA34}"/>
                </a:ext>
              </a:extLst>
            </p:cNvPr>
            <p:cNvSpPr/>
            <p:nvPr/>
          </p:nvSpPr>
          <p:spPr>
            <a:xfrm>
              <a:off x="1695593" y="5811307"/>
              <a:ext cx="51615" cy="59635"/>
            </a:xfrm>
            <a:custGeom>
              <a:avLst/>
              <a:gdLst>
                <a:gd name="connsiteX0" fmla="*/ 26795 w 51615"/>
                <a:gd name="connsiteY0" fmla="*/ 7914 h 59635"/>
                <a:gd name="connsiteX1" fmla="*/ 15795 w 51615"/>
                <a:gd name="connsiteY1" fmla="*/ 12153 h 59635"/>
                <a:gd name="connsiteX2" fmla="*/ 10154 w 51615"/>
                <a:gd name="connsiteY2" fmla="*/ 23176 h 59635"/>
                <a:gd name="connsiteX3" fmla="*/ 42308 w 51615"/>
                <a:gd name="connsiteY3" fmla="*/ 23176 h 59635"/>
                <a:gd name="connsiteX4" fmla="*/ 38359 w 51615"/>
                <a:gd name="connsiteY4" fmla="*/ 12153 h 59635"/>
                <a:gd name="connsiteX5" fmla="*/ 26795 w 51615"/>
                <a:gd name="connsiteY5" fmla="*/ 7914 h 59635"/>
                <a:gd name="connsiteX6" fmla="*/ 51615 w 51615"/>
                <a:gd name="connsiteY6" fmla="*/ 31372 h 59635"/>
                <a:gd name="connsiteX7" fmla="*/ 9590 w 51615"/>
                <a:gd name="connsiteY7" fmla="*/ 31372 h 59635"/>
                <a:gd name="connsiteX8" fmla="*/ 14949 w 51615"/>
                <a:gd name="connsiteY8" fmla="*/ 46069 h 59635"/>
                <a:gd name="connsiteX9" fmla="*/ 27077 w 51615"/>
                <a:gd name="connsiteY9" fmla="*/ 51157 h 59635"/>
                <a:gd name="connsiteX10" fmla="*/ 37513 w 51615"/>
                <a:gd name="connsiteY10" fmla="*/ 48048 h 59635"/>
                <a:gd name="connsiteX11" fmla="*/ 42308 w 51615"/>
                <a:gd name="connsiteY11" fmla="*/ 40699 h 59635"/>
                <a:gd name="connsiteX12" fmla="*/ 51333 w 51615"/>
                <a:gd name="connsiteY12" fmla="*/ 42395 h 59635"/>
                <a:gd name="connsiteX13" fmla="*/ 42872 w 51615"/>
                <a:gd name="connsiteY13" fmla="*/ 55114 h 59635"/>
                <a:gd name="connsiteX14" fmla="*/ 26795 w 51615"/>
                <a:gd name="connsiteY14" fmla="*/ 59636 h 59635"/>
                <a:gd name="connsiteX15" fmla="*/ 7333 w 51615"/>
                <a:gd name="connsiteY15" fmla="*/ 51722 h 59635"/>
                <a:gd name="connsiteX16" fmla="*/ 0 w 51615"/>
                <a:gd name="connsiteY16" fmla="*/ 29677 h 59635"/>
                <a:gd name="connsiteX17" fmla="*/ 1974 w 51615"/>
                <a:gd name="connsiteY17" fmla="*/ 16958 h 59635"/>
                <a:gd name="connsiteX18" fmla="*/ 7615 w 51615"/>
                <a:gd name="connsiteY18" fmla="*/ 7631 h 59635"/>
                <a:gd name="connsiteX19" fmla="*/ 16077 w 51615"/>
                <a:gd name="connsiteY19" fmla="*/ 1978 h 59635"/>
                <a:gd name="connsiteX20" fmla="*/ 26513 w 51615"/>
                <a:gd name="connsiteY20" fmla="*/ 0 h 59635"/>
                <a:gd name="connsiteX21" fmla="*/ 44564 w 51615"/>
                <a:gd name="connsiteY21" fmla="*/ 7348 h 59635"/>
                <a:gd name="connsiteX22" fmla="*/ 51333 w 51615"/>
                <a:gd name="connsiteY22" fmla="*/ 27698 h 59635"/>
                <a:gd name="connsiteX23" fmla="*/ 51333 w 51615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615" h="59635">
                  <a:moveTo>
                    <a:pt x="26795" y="7914"/>
                  </a:moveTo>
                  <a:cubicBezTo>
                    <a:pt x="22282" y="7914"/>
                    <a:pt x="18615" y="9327"/>
                    <a:pt x="15795" y="12153"/>
                  </a:cubicBezTo>
                  <a:cubicBezTo>
                    <a:pt x="12692" y="14980"/>
                    <a:pt x="11000" y="18654"/>
                    <a:pt x="10154" y="23176"/>
                  </a:cubicBezTo>
                  <a:lnTo>
                    <a:pt x="42308" y="23176"/>
                  </a:lnTo>
                  <a:cubicBezTo>
                    <a:pt x="42026" y="18654"/>
                    <a:pt x="40615" y="14980"/>
                    <a:pt x="38359" y="12153"/>
                  </a:cubicBezTo>
                  <a:cubicBezTo>
                    <a:pt x="35539" y="9327"/>
                    <a:pt x="31590" y="7914"/>
                    <a:pt x="26795" y="7914"/>
                  </a:cubicBezTo>
                  <a:moveTo>
                    <a:pt x="51615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8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5C37FE3-3612-AF46-B14A-4E9AC2F3058A}"/>
                </a:ext>
              </a:extLst>
            </p:cNvPr>
            <p:cNvSpPr/>
            <p:nvPr/>
          </p:nvSpPr>
          <p:spPr>
            <a:xfrm>
              <a:off x="1761029" y="5812155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3041A46-B09F-B442-949D-446DFBE72AC5}"/>
                </a:ext>
              </a:extLst>
            </p:cNvPr>
            <p:cNvSpPr/>
            <p:nvPr/>
          </p:nvSpPr>
          <p:spPr>
            <a:xfrm>
              <a:off x="1825055" y="5810742"/>
              <a:ext cx="50769" cy="59918"/>
            </a:xfrm>
            <a:custGeom>
              <a:avLst/>
              <a:gdLst>
                <a:gd name="connsiteX0" fmla="*/ 41744 w 50769"/>
                <a:gd name="connsiteY0" fmla="*/ 40134 h 59918"/>
                <a:gd name="connsiteX1" fmla="*/ 50769 w 50769"/>
                <a:gd name="connsiteY1" fmla="*/ 41547 h 59918"/>
                <a:gd name="connsiteX2" fmla="*/ 43154 w 50769"/>
                <a:gd name="connsiteY2" fmla="*/ 54548 h 59918"/>
                <a:gd name="connsiteX3" fmla="*/ 26513 w 50769"/>
                <a:gd name="connsiteY3" fmla="*/ 59919 h 59918"/>
                <a:gd name="connsiteX4" fmla="*/ 7333 w 50769"/>
                <a:gd name="connsiteY4" fmla="*/ 52287 h 59918"/>
                <a:gd name="connsiteX5" fmla="*/ 0 w 50769"/>
                <a:gd name="connsiteY5" fmla="*/ 29959 h 59918"/>
                <a:gd name="connsiteX6" fmla="*/ 1974 w 50769"/>
                <a:gd name="connsiteY6" fmla="*/ 16675 h 59918"/>
                <a:gd name="connsiteX7" fmla="*/ 7615 w 50769"/>
                <a:gd name="connsiteY7" fmla="*/ 7348 h 59918"/>
                <a:gd name="connsiteX8" fmla="*/ 16077 w 50769"/>
                <a:gd name="connsiteY8" fmla="*/ 1696 h 59918"/>
                <a:gd name="connsiteX9" fmla="*/ 26513 w 50769"/>
                <a:gd name="connsiteY9" fmla="*/ 0 h 59918"/>
                <a:gd name="connsiteX10" fmla="*/ 43436 w 50769"/>
                <a:gd name="connsiteY10" fmla="*/ 5370 h 59918"/>
                <a:gd name="connsiteX11" fmla="*/ 50769 w 50769"/>
                <a:gd name="connsiteY11" fmla="*/ 18089 h 59918"/>
                <a:gd name="connsiteX12" fmla="*/ 42026 w 50769"/>
                <a:gd name="connsiteY12" fmla="*/ 19784 h 59918"/>
                <a:gd name="connsiteX13" fmla="*/ 37513 w 50769"/>
                <a:gd name="connsiteY13" fmla="*/ 12153 h 59918"/>
                <a:gd name="connsiteX14" fmla="*/ 26795 w 50769"/>
                <a:gd name="connsiteY14" fmla="*/ 8479 h 59918"/>
                <a:gd name="connsiteX15" fmla="*/ 14103 w 50769"/>
                <a:gd name="connsiteY15" fmla="*/ 14132 h 59918"/>
                <a:gd name="connsiteX16" fmla="*/ 9590 w 50769"/>
                <a:gd name="connsiteY16" fmla="*/ 29677 h 59918"/>
                <a:gd name="connsiteX17" fmla="*/ 14103 w 50769"/>
                <a:gd name="connsiteY17" fmla="*/ 45222 h 59918"/>
                <a:gd name="connsiteX18" fmla="*/ 26795 w 50769"/>
                <a:gd name="connsiteY18" fmla="*/ 51157 h 59918"/>
                <a:gd name="connsiteX19" fmla="*/ 37795 w 50769"/>
                <a:gd name="connsiteY19" fmla="*/ 47483 h 59918"/>
                <a:gd name="connsiteX20" fmla="*/ 41744 w 50769"/>
                <a:gd name="connsiteY20" fmla="*/ 40134 h 59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0769" h="59918">
                  <a:moveTo>
                    <a:pt x="41744" y="40134"/>
                  </a:moveTo>
                  <a:lnTo>
                    <a:pt x="50769" y="41547"/>
                  </a:lnTo>
                  <a:cubicBezTo>
                    <a:pt x="49641" y="46635"/>
                    <a:pt x="47103" y="51157"/>
                    <a:pt x="43154" y="54548"/>
                  </a:cubicBezTo>
                  <a:cubicBezTo>
                    <a:pt x="39205" y="58223"/>
                    <a:pt x="33564" y="59919"/>
                    <a:pt x="26513" y="59919"/>
                  </a:cubicBezTo>
                  <a:cubicBezTo>
                    <a:pt x="18615" y="59919"/>
                    <a:pt x="12128" y="57375"/>
                    <a:pt x="7333" y="52287"/>
                  </a:cubicBezTo>
                  <a:cubicBezTo>
                    <a:pt x="2538" y="47200"/>
                    <a:pt x="0" y="39851"/>
                    <a:pt x="0" y="29959"/>
                  </a:cubicBezTo>
                  <a:cubicBezTo>
                    <a:pt x="0" y="24872"/>
                    <a:pt x="564" y="20350"/>
                    <a:pt x="1974" y="16675"/>
                  </a:cubicBezTo>
                  <a:cubicBezTo>
                    <a:pt x="3385" y="13001"/>
                    <a:pt x="5359" y="9892"/>
                    <a:pt x="7615" y="7348"/>
                  </a:cubicBezTo>
                  <a:cubicBezTo>
                    <a:pt x="9872" y="4805"/>
                    <a:pt x="12692" y="3109"/>
                    <a:pt x="16077" y="1696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3846" y="0"/>
                    <a:pt x="39487" y="1696"/>
                    <a:pt x="43436" y="5370"/>
                  </a:cubicBezTo>
                  <a:cubicBezTo>
                    <a:pt x="47385" y="9044"/>
                    <a:pt x="49641" y="13284"/>
                    <a:pt x="50769" y="18089"/>
                  </a:cubicBezTo>
                  <a:lnTo>
                    <a:pt x="42026" y="19784"/>
                  </a:lnTo>
                  <a:cubicBezTo>
                    <a:pt x="41179" y="16958"/>
                    <a:pt x="39769" y="14414"/>
                    <a:pt x="37513" y="12153"/>
                  </a:cubicBezTo>
                  <a:cubicBezTo>
                    <a:pt x="35256" y="9892"/>
                    <a:pt x="31590" y="8479"/>
                    <a:pt x="26795" y="8479"/>
                  </a:cubicBezTo>
                  <a:cubicBezTo>
                    <a:pt x="21436" y="8479"/>
                    <a:pt x="17205" y="10457"/>
                    <a:pt x="14103" y="14132"/>
                  </a:cubicBezTo>
                  <a:cubicBezTo>
                    <a:pt x="11000" y="18089"/>
                    <a:pt x="9590" y="23176"/>
                    <a:pt x="9590" y="29677"/>
                  </a:cubicBezTo>
                  <a:cubicBezTo>
                    <a:pt x="9590" y="36177"/>
                    <a:pt x="11000" y="41265"/>
                    <a:pt x="14103" y="45222"/>
                  </a:cubicBezTo>
                  <a:cubicBezTo>
                    <a:pt x="16923" y="49178"/>
                    <a:pt x="21154" y="51157"/>
                    <a:pt x="26795" y="51157"/>
                  </a:cubicBezTo>
                  <a:cubicBezTo>
                    <a:pt x="31872" y="51157"/>
                    <a:pt x="35538" y="50026"/>
                    <a:pt x="37795" y="47483"/>
                  </a:cubicBezTo>
                  <a:cubicBezTo>
                    <a:pt x="39487" y="45504"/>
                    <a:pt x="40897" y="42960"/>
                    <a:pt x="41744" y="40134"/>
                  </a:cubicBezTo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ADF56F6-FF94-DB49-A1A5-A74AC9608AC7}"/>
                </a:ext>
              </a:extLst>
            </p:cNvPr>
            <p:cNvSpPr/>
            <p:nvPr/>
          </p:nvSpPr>
          <p:spPr>
            <a:xfrm>
              <a:off x="1882875" y="5812155"/>
              <a:ext cx="51333" cy="57374"/>
            </a:xfrm>
            <a:custGeom>
              <a:avLst/>
              <a:gdLst>
                <a:gd name="connsiteX0" fmla="*/ 0 w 51333"/>
                <a:gd name="connsiteY0" fmla="*/ 9044 h 57374"/>
                <a:gd name="connsiteX1" fmla="*/ 0 w 51333"/>
                <a:gd name="connsiteY1" fmla="*/ 0 h 57374"/>
                <a:gd name="connsiteX2" fmla="*/ 51333 w 51333"/>
                <a:gd name="connsiteY2" fmla="*/ 0 h 57374"/>
                <a:gd name="connsiteX3" fmla="*/ 51333 w 51333"/>
                <a:gd name="connsiteY3" fmla="*/ 9044 h 57374"/>
                <a:gd name="connsiteX4" fmla="*/ 30462 w 51333"/>
                <a:gd name="connsiteY4" fmla="*/ 9044 h 57374"/>
                <a:gd name="connsiteX5" fmla="*/ 30462 w 51333"/>
                <a:gd name="connsiteY5" fmla="*/ 57375 h 57374"/>
                <a:gd name="connsiteX6" fmla="*/ 20872 w 51333"/>
                <a:gd name="connsiteY6" fmla="*/ 57375 h 57374"/>
                <a:gd name="connsiteX7" fmla="*/ 20872 w 51333"/>
                <a:gd name="connsiteY7" fmla="*/ 9044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33" h="57374">
                  <a:moveTo>
                    <a:pt x="0" y="9044"/>
                  </a:moveTo>
                  <a:lnTo>
                    <a:pt x="0" y="0"/>
                  </a:lnTo>
                  <a:lnTo>
                    <a:pt x="51333" y="0"/>
                  </a:lnTo>
                  <a:lnTo>
                    <a:pt x="51333" y="9044"/>
                  </a:lnTo>
                  <a:lnTo>
                    <a:pt x="30462" y="9044"/>
                  </a:lnTo>
                  <a:lnTo>
                    <a:pt x="30462" y="57375"/>
                  </a:lnTo>
                  <a:lnTo>
                    <a:pt x="20872" y="57375"/>
                  </a:lnTo>
                  <a:lnTo>
                    <a:pt x="20872" y="9044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2" name="Graphic 13">
              <a:extLst>
                <a:ext uri="{FF2B5EF4-FFF2-40B4-BE49-F238E27FC236}">
                  <a16:creationId xmlns:a16="http://schemas.microsoft.com/office/drawing/2014/main" id="{07D8688A-A1C6-824F-9702-4CAFEFF7A0AA}"/>
                </a:ext>
              </a:extLst>
            </p:cNvPr>
            <p:cNvGrpSpPr/>
            <p:nvPr/>
          </p:nvGrpSpPr>
          <p:grpSpPr>
            <a:xfrm>
              <a:off x="1946055" y="5811024"/>
              <a:ext cx="110282" cy="59918"/>
              <a:chOff x="1946055" y="5811024"/>
              <a:chExt cx="110282" cy="59918"/>
            </a:xfrm>
            <a:solidFill>
              <a:srgbClr val="CFD4D9"/>
            </a:solidFill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3DBE123-7DDD-B049-91F1-6B23E00BCE77}"/>
                  </a:ext>
                </a:extLst>
              </p:cNvPr>
              <p:cNvSpPr/>
              <p:nvPr/>
            </p:nvSpPr>
            <p:spPr>
              <a:xfrm>
                <a:off x="1946055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8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79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8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D89E6EF4-F77E-4D4C-9728-8808DAF95249}"/>
                  </a:ext>
                </a:extLst>
              </p:cNvPr>
              <p:cNvSpPr/>
              <p:nvPr/>
            </p:nvSpPr>
            <p:spPr>
              <a:xfrm>
                <a:off x="2002465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1718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79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462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287936-BCDB-254B-A341-5566F1B56D4D}"/>
                </a:ext>
              </a:extLst>
            </p:cNvPr>
            <p:cNvSpPr/>
            <p:nvPr/>
          </p:nvSpPr>
          <p:spPr>
            <a:xfrm>
              <a:off x="1266593" y="5935383"/>
              <a:ext cx="48230" cy="57374"/>
            </a:xfrm>
            <a:custGeom>
              <a:avLst/>
              <a:gdLst>
                <a:gd name="connsiteX0" fmla="*/ 0 w 48230"/>
                <a:gd name="connsiteY0" fmla="*/ 57375 h 57374"/>
                <a:gd name="connsiteX1" fmla="*/ 0 w 48230"/>
                <a:gd name="connsiteY1" fmla="*/ 0 h 57374"/>
                <a:gd name="connsiteX2" fmla="*/ 48231 w 48230"/>
                <a:gd name="connsiteY2" fmla="*/ 0 h 57374"/>
                <a:gd name="connsiteX3" fmla="*/ 48231 w 48230"/>
                <a:gd name="connsiteY3" fmla="*/ 57375 h 57374"/>
                <a:gd name="connsiteX4" fmla="*/ 38641 w 48230"/>
                <a:gd name="connsiteY4" fmla="*/ 57375 h 57374"/>
                <a:gd name="connsiteX5" fmla="*/ 38641 w 48230"/>
                <a:gd name="connsiteY5" fmla="*/ 9044 h 57374"/>
                <a:gd name="connsiteX6" fmla="*/ 9308 w 48230"/>
                <a:gd name="connsiteY6" fmla="*/ 9044 h 57374"/>
                <a:gd name="connsiteX7" fmla="*/ 9308 w 48230"/>
                <a:gd name="connsiteY7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230" h="57374">
                  <a:moveTo>
                    <a:pt x="0" y="57375"/>
                  </a:moveTo>
                  <a:lnTo>
                    <a:pt x="0" y="0"/>
                  </a:lnTo>
                  <a:lnTo>
                    <a:pt x="48231" y="0"/>
                  </a:lnTo>
                  <a:lnTo>
                    <a:pt x="48231" y="57375"/>
                  </a:lnTo>
                  <a:lnTo>
                    <a:pt x="38641" y="57375"/>
                  </a:lnTo>
                  <a:lnTo>
                    <a:pt x="38641" y="9044"/>
                  </a:lnTo>
                  <a:lnTo>
                    <a:pt x="9308" y="9044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7" name="Graphic 13">
              <a:extLst>
                <a:ext uri="{FF2B5EF4-FFF2-40B4-BE49-F238E27FC236}">
                  <a16:creationId xmlns:a16="http://schemas.microsoft.com/office/drawing/2014/main" id="{07D8688A-A1C6-824F-9702-4CAFEFF7A0AA}"/>
                </a:ext>
              </a:extLst>
            </p:cNvPr>
            <p:cNvGrpSpPr/>
            <p:nvPr/>
          </p:nvGrpSpPr>
          <p:grpSpPr>
            <a:xfrm>
              <a:off x="1332593" y="5933970"/>
              <a:ext cx="245948" cy="82246"/>
              <a:chOff x="1332593" y="5933970"/>
              <a:chExt cx="245948" cy="82246"/>
            </a:xfrm>
            <a:solidFill>
              <a:srgbClr val="CFD4D9"/>
            </a:solidFill>
          </p:grpSpPr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94FC07B3-E533-4C4E-9701-4D5362465C05}"/>
                  </a:ext>
                </a:extLst>
              </p:cNvPr>
              <p:cNvSpPr/>
              <p:nvPr/>
            </p:nvSpPr>
            <p:spPr>
              <a:xfrm>
                <a:off x="1332593" y="5933970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C2BC0025-EF4E-604A-B099-C6EF6426E625}"/>
                  </a:ext>
                </a:extLst>
              </p:cNvPr>
              <p:cNvSpPr/>
              <p:nvPr/>
            </p:nvSpPr>
            <p:spPr>
              <a:xfrm>
                <a:off x="1397747" y="5934253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481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01732E20-25F0-BA4F-8423-6E3C4828BFFC}"/>
                  </a:ext>
                </a:extLst>
              </p:cNvPr>
              <p:cNvSpPr/>
              <p:nvPr/>
            </p:nvSpPr>
            <p:spPr>
              <a:xfrm>
                <a:off x="1456696" y="5935383"/>
                <a:ext cx="63461" cy="73767"/>
              </a:xfrm>
              <a:custGeom>
                <a:avLst/>
                <a:gdLst>
                  <a:gd name="connsiteX0" fmla="*/ 22282 w 63461"/>
                  <a:gd name="connsiteY0" fmla="*/ 33068 h 73767"/>
                  <a:gd name="connsiteX1" fmla="*/ 20308 w 63461"/>
                  <a:gd name="connsiteY1" fmla="*/ 41830 h 73767"/>
                  <a:gd name="connsiteX2" fmla="*/ 16923 w 63461"/>
                  <a:gd name="connsiteY2" fmla="*/ 48331 h 73767"/>
                  <a:gd name="connsiteX3" fmla="*/ 44846 w 63461"/>
                  <a:gd name="connsiteY3" fmla="*/ 48331 h 73767"/>
                  <a:gd name="connsiteX4" fmla="*/ 44846 w 63461"/>
                  <a:gd name="connsiteY4" fmla="*/ 8762 h 73767"/>
                  <a:gd name="connsiteX5" fmla="*/ 23128 w 63461"/>
                  <a:gd name="connsiteY5" fmla="*/ 8762 h 73767"/>
                  <a:gd name="connsiteX6" fmla="*/ 23128 w 63461"/>
                  <a:gd name="connsiteY6" fmla="*/ 23176 h 73767"/>
                  <a:gd name="connsiteX7" fmla="*/ 22282 w 63461"/>
                  <a:gd name="connsiteY7" fmla="*/ 33068 h 73767"/>
                  <a:gd name="connsiteX8" fmla="*/ 0 w 63461"/>
                  <a:gd name="connsiteY8" fmla="*/ 48613 h 73767"/>
                  <a:gd name="connsiteX9" fmla="*/ 5923 w 63461"/>
                  <a:gd name="connsiteY9" fmla="*/ 48613 h 73767"/>
                  <a:gd name="connsiteX10" fmla="*/ 11000 w 63461"/>
                  <a:gd name="connsiteY10" fmla="*/ 41547 h 73767"/>
                  <a:gd name="connsiteX11" fmla="*/ 13256 w 63461"/>
                  <a:gd name="connsiteY11" fmla="*/ 31938 h 73767"/>
                  <a:gd name="connsiteX12" fmla="*/ 13538 w 63461"/>
                  <a:gd name="connsiteY12" fmla="*/ 27416 h 73767"/>
                  <a:gd name="connsiteX13" fmla="*/ 13821 w 63461"/>
                  <a:gd name="connsiteY13" fmla="*/ 21198 h 73767"/>
                  <a:gd name="connsiteX14" fmla="*/ 13821 w 63461"/>
                  <a:gd name="connsiteY14" fmla="*/ 12436 h 73767"/>
                  <a:gd name="connsiteX15" fmla="*/ 13821 w 63461"/>
                  <a:gd name="connsiteY15" fmla="*/ 0 h 73767"/>
                  <a:gd name="connsiteX16" fmla="*/ 54154 w 63461"/>
                  <a:gd name="connsiteY16" fmla="*/ 0 h 73767"/>
                  <a:gd name="connsiteX17" fmla="*/ 54154 w 63461"/>
                  <a:gd name="connsiteY17" fmla="*/ 48613 h 73767"/>
                  <a:gd name="connsiteX18" fmla="*/ 63462 w 63461"/>
                  <a:gd name="connsiteY18" fmla="*/ 48613 h 73767"/>
                  <a:gd name="connsiteX19" fmla="*/ 63462 w 63461"/>
                  <a:gd name="connsiteY19" fmla="*/ 73768 h 73767"/>
                  <a:gd name="connsiteX20" fmla="*/ 54154 w 63461"/>
                  <a:gd name="connsiteY20" fmla="*/ 73768 h 73767"/>
                  <a:gd name="connsiteX21" fmla="*/ 54154 w 63461"/>
                  <a:gd name="connsiteY21" fmla="*/ 57657 h 73767"/>
                  <a:gd name="connsiteX22" fmla="*/ 9308 w 63461"/>
                  <a:gd name="connsiteY22" fmla="*/ 57657 h 73767"/>
                  <a:gd name="connsiteX23" fmla="*/ 9308 w 63461"/>
                  <a:gd name="connsiteY23" fmla="*/ 73768 h 73767"/>
                  <a:gd name="connsiteX24" fmla="*/ 0 w 63461"/>
                  <a:gd name="connsiteY24" fmla="*/ 73768 h 73767"/>
                  <a:gd name="connsiteX25" fmla="*/ 0 w 63461"/>
                  <a:gd name="connsiteY25" fmla="*/ 48613 h 73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3461" h="73767">
                    <a:moveTo>
                      <a:pt x="22282" y="33068"/>
                    </a:moveTo>
                    <a:cubicBezTo>
                      <a:pt x="22000" y="36460"/>
                      <a:pt x="21154" y="39286"/>
                      <a:pt x="20308" y="41830"/>
                    </a:cubicBezTo>
                    <a:cubicBezTo>
                      <a:pt x="19180" y="44374"/>
                      <a:pt x="18051" y="46635"/>
                      <a:pt x="16923" y="48331"/>
                    </a:cubicBezTo>
                    <a:lnTo>
                      <a:pt x="44846" y="48331"/>
                    </a:lnTo>
                    <a:lnTo>
                      <a:pt x="44846" y="8762"/>
                    </a:lnTo>
                    <a:lnTo>
                      <a:pt x="23128" y="8762"/>
                    </a:lnTo>
                    <a:cubicBezTo>
                      <a:pt x="23128" y="14414"/>
                      <a:pt x="23128" y="19219"/>
                      <a:pt x="23128" y="23176"/>
                    </a:cubicBezTo>
                    <a:cubicBezTo>
                      <a:pt x="22564" y="27698"/>
                      <a:pt x="22564" y="30807"/>
                      <a:pt x="22282" y="33068"/>
                    </a:cubicBezTo>
                    <a:moveTo>
                      <a:pt x="0" y="48613"/>
                    </a:moveTo>
                    <a:lnTo>
                      <a:pt x="5923" y="48613"/>
                    </a:lnTo>
                    <a:cubicBezTo>
                      <a:pt x="7897" y="46917"/>
                      <a:pt x="9590" y="44656"/>
                      <a:pt x="11000" y="41547"/>
                    </a:cubicBezTo>
                    <a:cubicBezTo>
                      <a:pt x="12410" y="38438"/>
                      <a:pt x="13256" y="35329"/>
                      <a:pt x="13256" y="31938"/>
                    </a:cubicBezTo>
                    <a:cubicBezTo>
                      <a:pt x="13256" y="30525"/>
                      <a:pt x="13538" y="29111"/>
                      <a:pt x="13538" y="27416"/>
                    </a:cubicBezTo>
                    <a:cubicBezTo>
                      <a:pt x="13538" y="25720"/>
                      <a:pt x="13538" y="23741"/>
                      <a:pt x="13821" y="21198"/>
                    </a:cubicBezTo>
                    <a:cubicBezTo>
                      <a:pt x="13821" y="18654"/>
                      <a:pt x="13821" y="15828"/>
                      <a:pt x="13821" y="12436"/>
                    </a:cubicBezTo>
                    <a:cubicBezTo>
                      <a:pt x="13821" y="9044"/>
                      <a:pt x="13821" y="4805"/>
                      <a:pt x="13821" y="0"/>
                    </a:cubicBezTo>
                    <a:lnTo>
                      <a:pt x="54154" y="0"/>
                    </a:lnTo>
                    <a:lnTo>
                      <a:pt x="54154" y="48613"/>
                    </a:lnTo>
                    <a:lnTo>
                      <a:pt x="63462" y="48613"/>
                    </a:lnTo>
                    <a:lnTo>
                      <a:pt x="63462" y="73768"/>
                    </a:lnTo>
                    <a:lnTo>
                      <a:pt x="54154" y="73768"/>
                    </a:lnTo>
                    <a:lnTo>
                      <a:pt x="54154" y="57657"/>
                    </a:lnTo>
                    <a:lnTo>
                      <a:pt x="9308" y="57657"/>
                    </a:lnTo>
                    <a:lnTo>
                      <a:pt x="9308" y="73768"/>
                    </a:lnTo>
                    <a:lnTo>
                      <a:pt x="0" y="73768"/>
                    </a:lnTo>
                    <a:lnTo>
                      <a:pt x="0" y="48613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059CE7F9-043F-2849-B383-24D7A7E06010}"/>
                  </a:ext>
                </a:extLst>
              </p:cNvPr>
              <p:cNvSpPr/>
              <p:nvPr/>
            </p:nvSpPr>
            <p:spPr>
              <a:xfrm>
                <a:off x="1522978" y="5935383"/>
                <a:ext cx="55564" cy="80833"/>
              </a:xfrm>
              <a:custGeom>
                <a:avLst/>
                <a:gdLst>
                  <a:gd name="connsiteX0" fmla="*/ 29615 w 55564"/>
                  <a:gd name="connsiteY0" fmla="*/ 66419 h 80833"/>
                  <a:gd name="connsiteX1" fmla="*/ 22000 w 55564"/>
                  <a:gd name="connsiteY1" fmla="*/ 77724 h 80833"/>
                  <a:gd name="connsiteX2" fmla="*/ 11282 w 55564"/>
                  <a:gd name="connsiteY2" fmla="*/ 80833 h 80833"/>
                  <a:gd name="connsiteX3" fmla="*/ 5923 w 55564"/>
                  <a:gd name="connsiteY3" fmla="*/ 80833 h 80833"/>
                  <a:gd name="connsiteX4" fmla="*/ 5923 w 55564"/>
                  <a:gd name="connsiteY4" fmla="*/ 71789 h 80833"/>
                  <a:gd name="connsiteX5" fmla="*/ 9590 w 55564"/>
                  <a:gd name="connsiteY5" fmla="*/ 71789 h 80833"/>
                  <a:gd name="connsiteX6" fmla="*/ 16641 w 55564"/>
                  <a:gd name="connsiteY6" fmla="*/ 70093 h 80833"/>
                  <a:gd name="connsiteX7" fmla="*/ 21436 w 55564"/>
                  <a:gd name="connsiteY7" fmla="*/ 63310 h 80833"/>
                  <a:gd name="connsiteX8" fmla="*/ 23974 w 55564"/>
                  <a:gd name="connsiteY8" fmla="*/ 57092 h 80833"/>
                  <a:gd name="connsiteX9" fmla="*/ 0 w 55564"/>
                  <a:gd name="connsiteY9" fmla="*/ 0 h 80833"/>
                  <a:gd name="connsiteX10" fmla="*/ 10436 w 55564"/>
                  <a:gd name="connsiteY10" fmla="*/ 0 h 80833"/>
                  <a:gd name="connsiteX11" fmla="*/ 29051 w 55564"/>
                  <a:gd name="connsiteY11" fmla="*/ 45504 h 80833"/>
                  <a:gd name="connsiteX12" fmla="*/ 45692 w 55564"/>
                  <a:gd name="connsiteY12" fmla="*/ 0 h 80833"/>
                  <a:gd name="connsiteX13" fmla="*/ 55564 w 55564"/>
                  <a:gd name="connsiteY13" fmla="*/ 0 h 80833"/>
                  <a:gd name="connsiteX14" fmla="*/ 29615 w 55564"/>
                  <a:gd name="connsiteY14" fmla="*/ 66419 h 8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564" h="80833">
                    <a:moveTo>
                      <a:pt x="29615" y="66419"/>
                    </a:moveTo>
                    <a:cubicBezTo>
                      <a:pt x="27359" y="71789"/>
                      <a:pt x="25103" y="75746"/>
                      <a:pt x="22000" y="77724"/>
                    </a:cubicBezTo>
                    <a:cubicBezTo>
                      <a:pt x="19180" y="79986"/>
                      <a:pt x="15513" y="80833"/>
                      <a:pt x="11282" y="80833"/>
                    </a:cubicBezTo>
                    <a:lnTo>
                      <a:pt x="5923" y="80833"/>
                    </a:lnTo>
                    <a:lnTo>
                      <a:pt x="5923" y="71789"/>
                    </a:lnTo>
                    <a:lnTo>
                      <a:pt x="9590" y="71789"/>
                    </a:lnTo>
                    <a:cubicBezTo>
                      <a:pt x="12410" y="71789"/>
                      <a:pt x="14667" y="71224"/>
                      <a:pt x="16641" y="70093"/>
                    </a:cubicBezTo>
                    <a:cubicBezTo>
                      <a:pt x="18615" y="68963"/>
                      <a:pt x="20308" y="66702"/>
                      <a:pt x="21436" y="63310"/>
                    </a:cubicBezTo>
                    <a:lnTo>
                      <a:pt x="23974" y="57092"/>
                    </a:lnTo>
                    <a:lnTo>
                      <a:pt x="0" y="0"/>
                    </a:lnTo>
                    <a:lnTo>
                      <a:pt x="10436" y="0"/>
                    </a:lnTo>
                    <a:lnTo>
                      <a:pt x="29051" y="45504"/>
                    </a:lnTo>
                    <a:lnTo>
                      <a:pt x="45692" y="0"/>
                    </a:lnTo>
                    <a:lnTo>
                      <a:pt x="55564" y="0"/>
                    </a:lnTo>
                    <a:lnTo>
                      <a:pt x="29615" y="66419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221F01-9875-A04B-990D-0A20B287AADD}"/>
                </a:ext>
              </a:extLst>
            </p:cNvPr>
            <p:cNvSpPr/>
            <p:nvPr/>
          </p:nvSpPr>
          <p:spPr>
            <a:xfrm>
              <a:off x="1588414" y="5935383"/>
              <a:ext cx="66282" cy="57374"/>
            </a:xfrm>
            <a:custGeom>
              <a:avLst/>
              <a:gdLst>
                <a:gd name="connsiteX0" fmla="*/ 0 w 66282"/>
                <a:gd name="connsiteY0" fmla="*/ 57375 h 57374"/>
                <a:gd name="connsiteX1" fmla="*/ 0 w 66282"/>
                <a:gd name="connsiteY1" fmla="*/ 0 h 57374"/>
                <a:gd name="connsiteX2" fmla="*/ 14103 w 66282"/>
                <a:gd name="connsiteY2" fmla="*/ 0 h 57374"/>
                <a:gd name="connsiteX3" fmla="*/ 33282 w 66282"/>
                <a:gd name="connsiteY3" fmla="*/ 48048 h 57374"/>
                <a:gd name="connsiteX4" fmla="*/ 52744 w 66282"/>
                <a:gd name="connsiteY4" fmla="*/ 0 h 57374"/>
                <a:gd name="connsiteX5" fmla="*/ 66282 w 66282"/>
                <a:gd name="connsiteY5" fmla="*/ 0 h 57374"/>
                <a:gd name="connsiteX6" fmla="*/ 66282 w 66282"/>
                <a:gd name="connsiteY6" fmla="*/ 57375 h 57374"/>
                <a:gd name="connsiteX7" fmla="*/ 56974 w 66282"/>
                <a:gd name="connsiteY7" fmla="*/ 57375 h 57374"/>
                <a:gd name="connsiteX8" fmla="*/ 56974 w 66282"/>
                <a:gd name="connsiteY8" fmla="*/ 10457 h 57374"/>
                <a:gd name="connsiteX9" fmla="*/ 37795 w 66282"/>
                <a:gd name="connsiteY9" fmla="*/ 57375 h 57374"/>
                <a:gd name="connsiteX10" fmla="*/ 27923 w 66282"/>
                <a:gd name="connsiteY10" fmla="*/ 57375 h 57374"/>
                <a:gd name="connsiteX11" fmla="*/ 8744 w 66282"/>
                <a:gd name="connsiteY11" fmla="*/ 10457 h 57374"/>
                <a:gd name="connsiteX12" fmla="*/ 8744 w 66282"/>
                <a:gd name="connsiteY1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282" h="57374">
                  <a:moveTo>
                    <a:pt x="0" y="57375"/>
                  </a:moveTo>
                  <a:lnTo>
                    <a:pt x="0" y="0"/>
                  </a:lnTo>
                  <a:lnTo>
                    <a:pt x="14103" y="0"/>
                  </a:lnTo>
                  <a:lnTo>
                    <a:pt x="33282" y="48048"/>
                  </a:lnTo>
                  <a:lnTo>
                    <a:pt x="52744" y="0"/>
                  </a:lnTo>
                  <a:lnTo>
                    <a:pt x="66282" y="0"/>
                  </a:lnTo>
                  <a:lnTo>
                    <a:pt x="66282" y="57375"/>
                  </a:lnTo>
                  <a:lnTo>
                    <a:pt x="56974" y="57375"/>
                  </a:lnTo>
                  <a:lnTo>
                    <a:pt x="56974" y="10457"/>
                  </a:lnTo>
                  <a:lnTo>
                    <a:pt x="37795" y="57375"/>
                  </a:lnTo>
                  <a:lnTo>
                    <a:pt x="27923" y="57375"/>
                  </a:lnTo>
                  <a:lnTo>
                    <a:pt x="8744" y="10457"/>
                  </a:lnTo>
                  <a:lnTo>
                    <a:pt x="8744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FDCD99-4B6E-A043-BB4E-71B448C58EFF}"/>
                </a:ext>
              </a:extLst>
            </p:cNvPr>
            <p:cNvSpPr/>
            <p:nvPr/>
          </p:nvSpPr>
          <p:spPr>
            <a:xfrm>
              <a:off x="1669926" y="5934253"/>
              <a:ext cx="46820" cy="59635"/>
            </a:xfrm>
            <a:custGeom>
              <a:avLst/>
              <a:gdLst>
                <a:gd name="connsiteX0" fmla="*/ 37513 w 46820"/>
                <a:gd name="connsiteY0" fmla="*/ 33068 h 59635"/>
                <a:gd name="connsiteX1" fmla="*/ 29897 w 46820"/>
                <a:gd name="connsiteY1" fmla="*/ 33068 h 59635"/>
                <a:gd name="connsiteX2" fmla="*/ 21718 w 46820"/>
                <a:gd name="connsiteY2" fmla="*/ 33068 h 59635"/>
                <a:gd name="connsiteX3" fmla="*/ 12692 w 46820"/>
                <a:gd name="connsiteY3" fmla="*/ 35612 h 59635"/>
                <a:gd name="connsiteX4" fmla="*/ 9590 w 46820"/>
                <a:gd name="connsiteY4" fmla="*/ 42395 h 59635"/>
                <a:gd name="connsiteX5" fmla="*/ 12410 w 46820"/>
                <a:gd name="connsiteY5" fmla="*/ 48896 h 59635"/>
                <a:gd name="connsiteX6" fmla="*/ 20308 w 46820"/>
                <a:gd name="connsiteY6" fmla="*/ 51439 h 59635"/>
                <a:gd name="connsiteX7" fmla="*/ 32436 w 46820"/>
                <a:gd name="connsiteY7" fmla="*/ 47765 h 59635"/>
                <a:gd name="connsiteX8" fmla="*/ 37513 w 46820"/>
                <a:gd name="connsiteY8" fmla="*/ 38438 h 59635"/>
                <a:gd name="connsiteX9" fmla="*/ 37513 w 46820"/>
                <a:gd name="connsiteY9" fmla="*/ 33068 h 59635"/>
                <a:gd name="connsiteX10" fmla="*/ 38077 w 46820"/>
                <a:gd name="connsiteY10" fmla="*/ 58505 h 59635"/>
                <a:gd name="connsiteX11" fmla="*/ 38077 w 46820"/>
                <a:gd name="connsiteY11" fmla="*/ 51722 h 59635"/>
                <a:gd name="connsiteX12" fmla="*/ 30744 w 46820"/>
                <a:gd name="connsiteY12" fmla="*/ 57375 h 59635"/>
                <a:gd name="connsiteX13" fmla="*/ 20026 w 46820"/>
                <a:gd name="connsiteY13" fmla="*/ 59636 h 59635"/>
                <a:gd name="connsiteX14" fmla="*/ 5359 w 46820"/>
                <a:gd name="connsiteY14" fmla="*/ 55114 h 59635"/>
                <a:gd name="connsiteX15" fmla="*/ 0 w 46820"/>
                <a:gd name="connsiteY15" fmla="*/ 42678 h 59635"/>
                <a:gd name="connsiteX16" fmla="*/ 5923 w 46820"/>
                <a:gd name="connsiteY16" fmla="*/ 29677 h 59635"/>
                <a:gd name="connsiteX17" fmla="*/ 21718 w 46820"/>
                <a:gd name="connsiteY17" fmla="*/ 25437 h 59635"/>
                <a:gd name="connsiteX18" fmla="*/ 29897 w 46820"/>
                <a:gd name="connsiteY18" fmla="*/ 25437 h 59635"/>
                <a:gd name="connsiteX19" fmla="*/ 37513 w 46820"/>
                <a:gd name="connsiteY19" fmla="*/ 25720 h 59635"/>
                <a:gd name="connsiteX20" fmla="*/ 37513 w 46820"/>
                <a:gd name="connsiteY20" fmla="*/ 20632 h 59635"/>
                <a:gd name="connsiteX21" fmla="*/ 33846 w 46820"/>
                <a:gd name="connsiteY21" fmla="*/ 11588 h 59635"/>
                <a:gd name="connsiteX22" fmla="*/ 24821 w 46820"/>
                <a:gd name="connsiteY22" fmla="*/ 8762 h 59635"/>
                <a:gd name="connsiteX23" fmla="*/ 15513 w 46820"/>
                <a:gd name="connsiteY23" fmla="*/ 11871 h 59635"/>
                <a:gd name="connsiteX24" fmla="*/ 11000 w 46820"/>
                <a:gd name="connsiteY24" fmla="*/ 19219 h 59635"/>
                <a:gd name="connsiteX25" fmla="*/ 1974 w 46820"/>
                <a:gd name="connsiteY25" fmla="*/ 17241 h 59635"/>
                <a:gd name="connsiteX26" fmla="*/ 9590 w 46820"/>
                <a:gd name="connsiteY26" fmla="*/ 4805 h 59635"/>
                <a:gd name="connsiteX27" fmla="*/ 24821 w 46820"/>
                <a:gd name="connsiteY27" fmla="*/ 0 h 59635"/>
                <a:gd name="connsiteX28" fmla="*/ 40615 w 46820"/>
                <a:gd name="connsiteY28" fmla="*/ 4805 h 59635"/>
                <a:gd name="connsiteX29" fmla="*/ 46821 w 46820"/>
                <a:gd name="connsiteY29" fmla="*/ 20067 h 59635"/>
                <a:gd name="connsiteX30" fmla="*/ 46821 w 46820"/>
                <a:gd name="connsiteY30" fmla="*/ 58505 h 59635"/>
                <a:gd name="connsiteX31" fmla="*/ 38077 w 46820"/>
                <a:gd name="connsiteY31" fmla="*/ 58505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6820" h="59635">
                  <a:moveTo>
                    <a:pt x="37513" y="33068"/>
                  </a:moveTo>
                  <a:cubicBezTo>
                    <a:pt x="35256" y="33068"/>
                    <a:pt x="32718" y="33068"/>
                    <a:pt x="29897" y="33068"/>
                  </a:cubicBezTo>
                  <a:cubicBezTo>
                    <a:pt x="27359" y="33068"/>
                    <a:pt x="24538" y="33068"/>
                    <a:pt x="21718" y="33068"/>
                  </a:cubicBezTo>
                  <a:cubicBezTo>
                    <a:pt x="17769" y="33351"/>
                    <a:pt x="14667" y="34199"/>
                    <a:pt x="12692" y="35612"/>
                  </a:cubicBezTo>
                  <a:cubicBezTo>
                    <a:pt x="10718" y="37308"/>
                    <a:pt x="9590" y="39569"/>
                    <a:pt x="9590" y="42395"/>
                  </a:cubicBezTo>
                  <a:cubicBezTo>
                    <a:pt x="9590" y="45222"/>
                    <a:pt x="10436" y="47200"/>
                    <a:pt x="12410" y="48896"/>
                  </a:cubicBezTo>
                  <a:cubicBezTo>
                    <a:pt x="14385" y="50592"/>
                    <a:pt x="16923" y="51439"/>
                    <a:pt x="20308" y="51439"/>
                  </a:cubicBezTo>
                  <a:cubicBezTo>
                    <a:pt x="25103" y="51439"/>
                    <a:pt x="29051" y="50309"/>
                    <a:pt x="32436" y="47765"/>
                  </a:cubicBezTo>
                  <a:cubicBezTo>
                    <a:pt x="35821" y="45504"/>
                    <a:pt x="37513" y="42395"/>
                    <a:pt x="37513" y="38438"/>
                  </a:cubicBezTo>
                  <a:lnTo>
                    <a:pt x="37513" y="33068"/>
                  </a:lnTo>
                  <a:close/>
                  <a:moveTo>
                    <a:pt x="38077" y="58505"/>
                  </a:moveTo>
                  <a:lnTo>
                    <a:pt x="38077" y="51722"/>
                  </a:lnTo>
                  <a:cubicBezTo>
                    <a:pt x="36385" y="53983"/>
                    <a:pt x="33846" y="55962"/>
                    <a:pt x="30744" y="57375"/>
                  </a:cubicBezTo>
                  <a:cubicBezTo>
                    <a:pt x="27641" y="58788"/>
                    <a:pt x="24256" y="59636"/>
                    <a:pt x="20026" y="59636"/>
                  </a:cubicBezTo>
                  <a:cubicBezTo>
                    <a:pt x="13821" y="59636"/>
                    <a:pt x="9026" y="58223"/>
                    <a:pt x="5359" y="55114"/>
                  </a:cubicBezTo>
                  <a:cubicBezTo>
                    <a:pt x="1692" y="52005"/>
                    <a:pt x="0" y="47765"/>
                    <a:pt x="0" y="42678"/>
                  </a:cubicBezTo>
                  <a:cubicBezTo>
                    <a:pt x="0" y="36742"/>
                    <a:pt x="1974" y="32503"/>
                    <a:pt x="5923" y="29677"/>
                  </a:cubicBezTo>
                  <a:cubicBezTo>
                    <a:pt x="9872" y="27133"/>
                    <a:pt x="14949" y="25437"/>
                    <a:pt x="21718" y="25437"/>
                  </a:cubicBezTo>
                  <a:cubicBezTo>
                    <a:pt x="24538" y="25437"/>
                    <a:pt x="27359" y="25437"/>
                    <a:pt x="29897" y="25437"/>
                  </a:cubicBezTo>
                  <a:cubicBezTo>
                    <a:pt x="32436" y="25437"/>
                    <a:pt x="34974" y="25437"/>
                    <a:pt x="37513" y="25720"/>
                  </a:cubicBezTo>
                  <a:lnTo>
                    <a:pt x="37513" y="20632"/>
                  </a:lnTo>
                  <a:cubicBezTo>
                    <a:pt x="37513" y="16393"/>
                    <a:pt x="36385" y="13284"/>
                    <a:pt x="33846" y="11588"/>
                  </a:cubicBezTo>
                  <a:cubicBezTo>
                    <a:pt x="31590" y="9610"/>
                    <a:pt x="28487" y="8762"/>
                    <a:pt x="24821" y="8762"/>
                  </a:cubicBezTo>
                  <a:cubicBezTo>
                    <a:pt x="20872" y="8762"/>
                    <a:pt x="17769" y="9892"/>
                    <a:pt x="15513" y="11871"/>
                  </a:cubicBezTo>
                  <a:cubicBezTo>
                    <a:pt x="13538" y="13849"/>
                    <a:pt x="11846" y="16393"/>
                    <a:pt x="11000" y="19219"/>
                  </a:cubicBezTo>
                  <a:lnTo>
                    <a:pt x="1974" y="17241"/>
                  </a:lnTo>
                  <a:cubicBezTo>
                    <a:pt x="3103" y="12153"/>
                    <a:pt x="5641" y="8196"/>
                    <a:pt x="9590" y="4805"/>
                  </a:cubicBezTo>
                  <a:cubicBezTo>
                    <a:pt x="13538" y="1696"/>
                    <a:pt x="18615" y="0"/>
                    <a:pt x="24821" y="0"/>
                  </a:cubicBezTo>
                  <a:cubicBezTo>
                    <a:pt x="31308" y="0"/>
                    <a:pt x="36667" y="1696"/>
                    <a:pt x="40615" y="4805"/>
                  </a:cubicBezTo>
                  <a:cubicBezTo>
                    <a:pt x="44846" y="8196"/>
                    <a:pt x="46821" y="13284"/>
                    <a:pt x="46821" y="20067"/>
                  </a:cubicBezTo>
                  <a:lnTo>
                    <a:pt x="46821" y="58505"/>
                  </a:lnTo>
                  <a:lnTo>
                    <a:pt x="38077" y="5850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9F88397-669E-CC40-984A-518579092475}"/>
                </a:ext>
              </a:extLst>
            </p:cNvPr>
            <p:cNvSpPr/>
            <p:nvPr/>
          </p:nvSpPr>
          <p:spPr>
            <a:xfrm>
              <a:off x="1734234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7EE570-C5D2-C241-8EE7-718941478E48}"/>
                </a:ext>
              </a:extLst>
            </p:cNvPr>
            <p:cNvSpPr/>
            <p:nvPr/>
          </p:nvSpPr>
          <p:spPr>
            <a:xfrm>
              <a:off x="1801362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0697A2F6-3279-4E42-B281-0DAF218F497F}"/>
                </a:ext>
              </a:extLst>
            </p:cNvPr>
            <p:cNvSpPr/>
            <p:nvPr/>
          </p:nvSpPr>
          <p:spPr>
            <a:xfrm>
              <a:off x="1868491" y="5935383"/>
              <a:ext cx="62333" cy="57374"/>
            </a:xfrm>
            <a:custGeom>
              <a:avLst/>
              <a:gdLst>
                <a:gd name="connsiteX0" fmla="*/ 52744 w 62333"/>
                <a:gd name="connsiteY0" fmla="*/ 0 h 57374"/>
                <a:gd name="connsiteX1" fmla="*/ 62333 w 62333"/>
                <a:gd name="connsiteY1" fmla="*/ 0 h 57374"/>
                <a:gd name="connsiteX2" fmla="*/ 62333 w 62333"/>
                <a:gd name="connsiteY2" fmla="*/ 57375 h 57374"/>
                <a:gd name="connsiteX3" fmla="*/ 52744 w 62333"/>
                <a:gd name="connsiteY3" fmla="*/ 57375 h 57374"/>
                <a:gd name="connsiteX4" fmla="*/ 52744 w 62333"/>
                <a:gd name="connsiteY4" fmla="*/ 0 h 57374"/>
                <a:gd name="connsiteX5" fmla="*/ 24256 w 62333"/>
                <a:gd name="connsiteY5" fmla="*/ 28546 h 57374"/>
                <a:gd name="connsiteX6" fmla="*/ 9590 w 62333"/>
                <a:gd name="connsiteY6" fmla="*/ 28546 h 57374"/>
                <a:gd name="connsiteX7" fmla="*/ 9590 w 62333"/>
                <a:gd name="connsiteY7" fmla="*/ 48896 h 57374"/>
                <a:gd name="connsiteX8" fmla="*/ 24256 w 62333"/>
                <a:gd name="connsiteY8" fmla="*/ 48896 h 57374"/>
                <a:gd name="connsiteX9" fmla="*/ 33000 w 62333"/>
                <a:gd name="connsiteY9" fmla="*/ 46069 h 57374"/>
                <a:gd name="connsiteX10" fmla="*/ 35256 w 62333"/>
                <a:gd name="connsiteY10" fmla="*/ 38438 h 57374"/>
                <a:gd name="connsiteX11" fmla="*/ 33000 w 62333"/>
                <a:gd name="connsiteY11" fmla="*/ 31090 h 57374"/>
                <a:gd name="connsiteX12" fmla="*/ 24256 w 62333"/>
                <a:gd name="connsiteY12" fmla="*/ 28546 h 57374"/>
                <a:gd name="connsiteX13" fmla="*/ 0 w 62333"/>
                <a:gd name="connsiteY13" fmla="*/ 57375 h 57374"/>
                <a:gd name="connsiteX14" fmla="*/ 0 w 62333"/>
                <a:gd name="connsiteY14" fmla="*/ 0 h 57374"/>
                <a:gd name="connsiteX15" fmla="*/ 9590 w 62333"/>
                <a:gd name="connsiteY15" fmla="*/ 0 h 57374"/>
                <a:gd name="connsiteX16" fmla="*/ 9590 w 62333"/>
                <a:gd name="connsiteY16" fmla="*/ 19784 h 57374"/>
                <a:gd name="connsiteX17" fmla="*/ 24256 w 62333"/>
                <a:gd name="connsiteY17" fmla="*/ 19784 h 57374"/>
                <a:gd name="connsiteX18" fmla="*/ 39205 w 62333"/>
                <a:gd name="connsiteY18" fmla="*/ 24589 h 57374"/>
                <a:gd name="connsiteX19" fmla="*/ 44282 w 62333"/>
                <a:gd name="connsiteY19" fmla="*/ 38156 h 57374"/>
                <a:gd name="connsiteX20" fmla="*/ 39205 w 62333"/>
                <a:gd name="connsiteY20" fmla="*/ 52287 h 57374"/>
                <a:gd name="connsiteX21" fmla="*/ 23974 w 62333"/>
                <a:gd name="connsiteY21" fmla="*/ 57375 h 57374"/>
                <a:gd name="connsiteX22" fmla="*/ 0 w 62333"/>
                <a:gd name="connsiteY2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2333" h="57374">
                  <a:moveTo>
                    <a:pt x="52744" y="0"/>
                  </a:moveTo>
                  <a:lnTo>
                    <a:pt x="62333" y="0"/>
                  </a:lnTo>
                  <a:lnTo>
                    <a:pt x="62333" y="57375"/>
                  </a:lnTo>
                  <a:lnTo>
                    <a:pt x="52744" y="57375"/>
                  </a:lnTo>
                  <a:lnTo>
                    <a:pt x="52744" y="0"/>
                  </a:lnTo>
                  <a:close/>
                  <a:moveTo>
                    <a:pt x="24256" y="28546"/>
                  </a:moveTo>
                  <a:lnTo>
                    <a:pt x="9590" y="28546"/>
                  </a:lnTo>
                  <a:lnTo>
                    <a:pt x="9590" y="48896"/>
                  </a:lnTo>
                  <a:lnTo>
                    <a:pt x="24256" y="48896"/>
                  </a:lnTo>
                  <a:cubicBezTo>
                    <a:pt x="28487" y="48896"/>
                    <a:pt x="31590" y="47765"/>
                    <a:pt x="33000" y="46069"/>
                  </a:cubicBezTo>
                  <a:cubicBezTo>
                    <a:pt x="34692" y="44091"/>
                    <a:pt x="35256" y="41547"/>
                    <a:pt x="35256" y="38438"/>
                  </a:cubicBezTo>
                  <a:cubicBezTo>
                    <a:pt x="35256" y="35329"/>
                    <a:pt x="34410" y="32786"/>
                    <a:pt x="33000" y="31090"/>
                  </a:cubicBezTo>
                  <a:cubicBezTo>
                    <a:pt x="31590" y="29394"/>
                    <a:pt x="28769" y="28546"/>
                    <a:pt x="24256" y="28546"/>
                  </a:cubicBezTo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19784"/>
                  </a:lnTo>
                  <a:lnTo>
                    <a:pt x="24256" y="19784"/>
                  </a:lnTo>
                  <a:cubicBezTo>
                    <a:pt x="30744" y="19784"/>
                    <a:pt x="35821" y="21480"/>
                    <a:pt x="39205" y="24589"/>
                  </a:cubicBezTo>
                  <a:cubicBezTo>
                    <a:pt x="42590" y="27698"/>
                    <a:pt x="44282" y="32220"/>
                    <a:pt x="44282" y="38156"/>
                  </a:cubicBezTo>
                  <a:cubicBezTo>
                    <a:pt x="44282" y="44091"/>
                    <a:pt x="42590" y="48896"/>
                    <a:pt x="39205" y="52287"/>
                  </a:cubicBezTo>
                  <a:cubicBezTo>
                    <a:pt x="35821" y="55679"/>
                    <a:pt x="30744" y="57375"/>
                    <a:pt x="23974" y="57375"/>
                  </a:cubicBezTo>
                  <a:lnTo>
                    <a:pt x="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9A9CC34-F2CB-DA43-84FC-102D6C342923}"/>
                </a:ext>
              </a:extLst>
            </p:cNvPr>
            <p:cNvSpPr/>
            <p:nvPr/>
          </p:nvSpPr>
          <p:spPr>
            <a:xfrm>
              <a:off x="1941542" y="5935383"/>
              <a:ext cx="54435" cy="57374"/>
            </a:xfrm>
            <a:custGeom>
              <a:avLst/>
              <a:gdLst>
                <a:gd name="connsiteX0" fmla="*/ 42872 w 54435"/>
                <a:gd name="connsiteY0" fmla="*/ 57375 h 57374"/>
                <a:gd name="connsiteX1" fmla="*/ 26795 w 54435"/>
                <a:gd name="connsiteY1" fmla="*/ 34481 h 57374"/>
                <a:gd name="connsiteX2" fmla="*/ 11282 w 54435"/>
                <a:gd name="connsiteY2" fmla="*/ 57375 h 57374"/>
                <a:gd name="connsiteX3" fmla="*/ 0 w 54435"/>
                <a:gd name="connsiteY3" fmla="*/ 57375 h 57374"/>
                <a:gd name="connsiteX4" fmla="*/ 21154 w 54435"/>
                <a:gd name="connsiteY4" fmla="*/ 27981 h 57374"/>
                <a:gd name="connsiteX5" fmla="*/ 1410 w 54435"/>
                <a:gd name="connsiteY5" fmla="*/ 0 h 57374"/>
                <a:gd name="connsiteX6" fmla="*/ 12410 w 54435"/>
                <a:gd name="connsiteY6" fmla="*/ 0 h 57374"/>
                <a:gd name="connsiteX7" fmla="*/ 26795 w 54435"/>
                <a:gd name="connsiteY7" fmla="*/ 21198 h 57374"/>
                <a:gd name="connsiteX8" fmla="*/ 41462 w 54435"/>
                <a:gd name="connsiteY8" fmla="*/ 0 h 57374"/>
                <a:gd name="connsiteX9" fmla="*/ 52462 w 54435"/>
                <a:gd name="connsiteY9" fmla="*/ 0 h 57374"/>
                <a:gd name="connsiteX10" fmla="*/ 32436 w 54435"/>
                <a:gd name="connsiteY10" fmla="*/ 27416 h 57374"/>
                <a:gd name="connsiteX11" fmla="*/ 54436 w 54435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435" h="57374">
                  <a:moveTo>
                    <a:pt x="42872" y="57375"/>
                  </a:moveTo>
                  <a:lnTo>
                    <a:pt x="26795" y="34481"/>
                  </a:lnTo>
                  <a:lnTo>
                    <a:pt x="11282" y="57375"/>
                  </a:lnTo>
                  <a:lnTo>
                    <a:pt x="0" y="57375"/>
                  </a:lnTo>
                  <a:lnTo>
                    <a:pt x="21154" y="27981"/>
                  </a:lnTo>
                  <a:lnTo>
                    <a:pt x="1410" y="0"/>
                  </a:lnTo>
                  <a:lnTo>
                    <a:pt x="12410" y="0"/>
                  </a:lnTo>
                  <a:lnTo>
                    <a:pt x="26795" y="21198"/>
                  </a:lnTo>
                  <a:lnTo>
                    <a:pt x="41462" y="0"/>
                  </a:lnTo>
                  <a:lnTo>
                    <a:pt x="52462" y="0"/>
                  </a:lnTo>
                  <a:lnTo>
                    <a:pt x="32436" y="27416"/>
                  </a:lnTo>
                  <a:lnTo>
                    <a:pt x="54436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8" name="Graphic 13">
              <a:extLst>
                <a:ext uri="{FF2B5EF4-FFF2-40B4-BE49-F238E27FC236}">
                  <a16:creationId xmlns:a16="http://schemas.microsoft.com/office/drawing/2014/main" id="{07D8688A-A1C6-824F-9702-4CAFEFF7A0AA}"/>
                </a:ext>
              </a:extLst>
            </p:cNvPr>
            <p:cNvGrpSpPr/>
            <p:nvPr/>
          </p:nvGrpSpPr>
          <p:grpSpPr>
            <a:xfrm>
              <a:off x="1266593" y="6057199"/>
              <a:ext cx="116205" cy="82246"/>
              <a:chOff x="1266593" y="6057199"/>
              <a:chExt cx="116205" cy="82246"/>
            </a:xfrm>
            <a:solidFill>
              <a:srgbClr val="CFD4D9"/>
            </a:solidFill>
          </p:grpSpPr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2E98A8DD-9977-C940-817A-9C02F17BECE4}"/>
                  </a:ext>
                </a:extLst>
              </p:cNvPr>
              <p:cNvSpPr/>
              <p:nvPr/>
            </p:nvSpPr>
            <p:spPr>
              <a:xfrm>
                <a:off x="1266593" y="6057199"/>
                <a:ext cx="54153" cy="82246"/>
              </a:xfrm>
              <a:custGeom>
                <a:avLst/>
                <a:gdLst>
                  <a:gd name="connsiteX0" fmla="*/ 9308 w 54153"/>
                  <a:gd name="connsiteY0" fmla="*/ 34764 h 82246"/>
                  <a:gd name="connsiteX1" fmla="*/ 14667 w 54153"/>
                  <a:gd name="connsiteY1" fmla="*/ 46917 h 82246"/>
                  <a:gd name="connsiteX2" fmla="*/ 27359 w 54153"/>
                  <a:gd name="connsiteY2" fmla="*/ 51439 h 82246"/>
                  <a:gd name="connsiteX3" fmla="*/ 39769 w 54153"/>
                  <a:gd name="connsiteY3" fmla="*/ 45504 h 82246"/>
                  <a:gd name="connsiteX4" fmla="*/ 44282 w 54153"/>
                  <a:gd name="connsiteY4" fmla="*/ 29677 h 82246"/>
                  <a:gd name="connsiteX5" fmla="*/ 39769 w 54153"/>
                  <a:gd name="connsiteY5" fmla="*/ 14414 h 82246"/>
                  <a:gd name="connsiteX6" fmla="*/ 27077 w 54153"/>
                  <a:gd name="connsiteY6" fmla="*/ 8479 h 82246"/>
                  <a:gd name="connsiteX7" fmla="*/ 20590 w 54153"/>
                  <a:gd name="connsiteY7" fmla="*/ 9610 h 82246"/>
                  <a:gd name="connsiteX8" fmla="*/ 14949 w 54153"/>
                  <a:gd name="connsiteY8" fmla="*/ 13284 h 82246"/>
                  <a:gd name="connsiteX9" fmla="*/ 11000 w 54153"/>
                  <a:gd name="connsiteY9" fmla="*/ 19219 h 82246"/>
                  <a:gd name="connsiteX10" fmla="*/ 9590 w 54153"/>
                  <a:gd name="connsiteY10" fmla="*/ 27416 h 82246"/>
                  <a:gd name="connsiteX11" fmla="*/ 9590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308" y="34764"/>
                    </a:moveTo>
                    <a:cubicBezTo>
                      <a:pt x="9308" y="40134"/>
                      <a:pt x="11000" y="44091"/>
                      <a:pt x="14667" y="46917"/>
                    </a:cubicBezTo>
                    <a:cubicBezTo>
                      <a:pt x="18333" y="49744"/>
                      <a:pt x="22564" y="51439"/>
                      <a:pt x="27359" y="51439"/>
                    </a:cubicBezTo>
                    <a:cubicBezTo>
                      <a:pt x="32718" y="51439"/>
                      <a:pt x="36667" y="49461"/>
                      <a:pt x="39769" y="45504"/>
                    </a:cubicBezTo>
                    <a:cubicBezTo>
                      <a:pt x="42872" y="41547"/>
                      <a:pt x="44282" y="36460"/>
                      <a:pt x="44282" y="29677"/>
                    </a:cubicBezTo>
                    <a:cubicBezTo>
                      <a:pt x="44282" y="23459"/>
                      <a:pt x="42872" y="18371"/>
                      <a:pt x="39769" y="14414"/>
                    </a:cubicBezTo>
                    <a:cubicBezTo>
                      <a:pt x="36667" y="10457"/>
                      <a:pt x="32436" y="8479"/>
                      <a:pt x="27077" y="8479"/>
                    </a:cubicBezTo>
                    <a:cubicBezTo>
                      <a:pt x="24821" y="8479"/>
                      <a:pt x="22564" y="8762"/>
                      <a:pt x="20590" y="9610"/>
                    </a:cubicBezTo>
                    <a:cubicBezTo>
                      <a:pt x="18615" y="10457"/>
                      <a:pt x="16641" y="11588"/>
                      <a:pt x="14949" y="13284"/>
                    </a:cubicBezTo>
                    <a:cubicBezTo>
                      <a:pt x="13256" y="14980"/>
                      <a:pt x="11846" y="16958"/>
                      <a:pt x="11000" y="19219"/>
                    </a:cubicBezTo>
                    <a:cubicBezTo>
                      <a:pt x="9872" y="21763"/>
                      <a:pt x="9590" y="24307"/>
                      <a:pt x="9590" y="27416"/>
                    </a:cubicBezTo>
                    <a:lnTo>
                      <a:pt x="9590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8C6780E2-6CE2-BE48-A223-F1BECDCB9E65}"/>
                  </a:ext>
                </a:extLst>
              </p:cNvPr>
              <p:cNvSpPr/>
              <p:nvPr/>
            </p:nvSpPr>
            <p:spPr>
              <a:xfrm>
                <a:off x="1331465" y="6057764"/>
                <a:ext cx="51333" cy="59635"/>
              </a:xfrm>
              <a:custGeom>
                <a:avLst/>
                <a:gdLst>
                  <a:gd name="connsiteX0" fmla="*/ 26513 w 51333"/>
                  <a:gd name="connsiteY0" fmla="*/ 7914 h 59635"/>
                  <a:gd name="connsiteX1" fmla="*/ 15513 w 51333"/>
                  <a:gd name="connsiteY1" fmla="*/ 12153 h 59635"/>
                  <a:gd name="connsiteX2" fmla="*/ 9872 w 51333"/>
                  <a:gd name="connsiteY2" fmla="*/ 23176 h 59635"/>
                  <a:gd name="connsiteX3" fmla="*/ 42026 w 51333"/>
                  <a:gd name="connsiteY3" fmla="*/ 23176 h 59635"/>
                  <a:gd name="connsiteX4" fmla="*/ 38077 w 51333"/>
                  <a:gd name="connsiteY4" fmla="*/ 12153 h 59635"/>
                  <a:gd name="connsiteX5" fmla="*/ 26513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9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513" y="7914"/>
                    </a:moveTo>
                    <a:cubicBezTo>
                      <a:pt x="22000" y="7914"/>
                      <a:pt x="18333" y="9327"/>
                      <a:pt x="15513" y="12153"/>
                    </a:cubicBezTo>
                    <a:cubicBezTo>
                      <a:pt x="12410" y="14980"/>
                      <a:pt x="10718" y="18654"/>
                      <a:pt x="9872" y="23176"/>
                    </a:cubicBezTo>
                    <a:lnTo>
                      <a:pt x="42026" y="23176"/>
                    </a:lnTo>
                    <a:cubicBezTo>
                      <a:pt x="41744" y="18654"/>
                      <a:pt x="40333" y="14980"/>
                      <a:pt x="38077" y="12153"/>
                    </a:cubicBezTo>
                    <a:cubicBezTo>
                      <a:pt x="35256" y="9327"/>
                      <a:pt x="31590" y="7914"/>
                      <a:pt x="26513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9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879C8422-73CC-E442-8BFD-28563DA6B8D7}"/>
                </a:ext>
              </a:extLst>
            </p:cNvPr>
            <p:cNvSpPr/>
            <p:nvPr/>
          </p:nvSpPr>
          <p:spPr>
            <a:xfrm>
              <a:off x="1396901" y="6058612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308 w 75307"/>
                <a:gd name="connsiteY4" fmla="*/ 0 h 57374"/>
                <a:gd name="connsiteX5" fmla="*/ 9308 w 75307"/>
                <a:gd name="connsiteY5" fmla="*/ 48613 h 57374"/>
                <a:gd name="connsiteX6" fmla="*/ 32718 w 75307"/>
                <a:gd name="connsiteY6" fmla="*/ 48613 h 57374"/>
                <a:gd name="connsiteX7" fmla="*/ 32718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308" y="0"/>
                  </a:lnTo>
                  <a:lnTo>
                    <a:pt x="9308" y="48613"/>
                  </a:lnTo>
                  <a:lnTo>
                    <a:pt x="32718" y="48613"/>
                  </a:lnTo>
                  <a:lnTo>
                    <a:pt x="32718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A455DA5-2853-E840-8124-C7F1466F2A9B}"/>
                </a:ext>
              </a:extLst>
            </p:cNvPr>
            <p:cNvSpPr/>
            <p:nvPr/>
          </p:nvSpPr>
          <p:spPr>
            <a:xfrm>
              <a:off x="1486311" y="6057764"/>
              <a:ext cx="51333" cy="59635"/>
            </a:xfrm>
            <a:custGeom>
              <a:avLst/>
              <a:gdLst>
                <a:gd name="connsiteX0" fmla="*/ 26513 w 51333"/>
                <a:gd name="connsiteY0" fmla="*/ 7914 h 59635"/>
                <a:gd name="connsiteX1" fmla="*/ 15513 w 51333"/>
                <a:gd name="connsiteY1" fmla="*/ 12153 h 59635"/>
                <a:gd name="connsiteX2" fmla="*/ 9872 w 51333"/>
                <a:gd name="connsiteY2" fmla="*/ 23176 h 59635"/>
                <a:gd name="connsiteX3" fmla="*/ 41744 w 51333"/>
                <a:gd name="connsiteY3" fmla="*/ 23176 h 59635"/>
                <a:gd name="connsiteX4" fmla="*/ 37795 w 51333"/>
                <a:gd name="connsiteY4" fmla="*/ 12153 h 59635"/>
                <a:gd name="connsiteX5" fmla="*/ 26513 w 51333"/>
                <a:gd name="connsiteY5" fmla="*/ 7914 h 59635"/>
                <a:gd name="connsiteX6" fmla="*/ 51333 w 51333"/>
                <a:gd name="connsiteY6" fmla="*/ 31372 h 59635"/>
                <a:gd name="connsiteX7" fmla="*/ 9590 w 51333"/>
                <a:gd name="connsiteY7" fmla="*/ 31372 h 59635"/>
                <a:gd name="connsiteX8" fmla="*/ 14949 w 51333"/>
                <a:gd name="connsiteY8" fmla="*/ 46069 h 59635"/>
                <a:gd name="connsiteX9" fmla="*/ 27077 w 51333"/>
                <a:gd name="connsiteY9" fmla="*/ 51157 h 59635"/>
                <a:gd name="connsiteX10" fmla="*/ 37513 w 51333"/>
                <a:gd name="connsiteY10" fmla="*/ 48048 h 59635"/>
                <a:gd name="connsiteX11" fmla="*/ 42308 w 51333"/>
                <a:gd name="connsiteY11" fmla="*/ 40699 h 59635"/>
                <a:gd name="connsiteX12" fmla="*/ 51333 w 51333"/>
                <a:gd name="connsiteY12" fmla="*/ 42395 h 59635"/>
                <a:gd name="connsiteX13" fmla="*/ 42872 w 51333"/>
                <a:gd name="connsiteY13" fmla="*/ 55114 h 59635"/>
                <a:gd name="connsiteX14" fmla="*/ 26795 w 51333"/>
                <a:gd name="connsiteY14" fmla="*/ 59636 h 59635"/>
                <a:gd name="connsiteX15" fmla="*/ 7333 w 51333"/>
                <a:gd name="connsiteY15" fmla="*/ 51722 h 59635"/>
                <a:gd name="connsiteX16" fmla="*/ 0 w 51333"/>
                <a:gd name="connsiteY16" fmla="*/ 29677 h 59635"/>
                <a:gd name="connsiteX17" fmla="*/ 1974 w 51333"/>
                <a:gd name="connsiteY17" fmla="*/ 16958 h 59635"/>
                <a:gd name="connsiteX18" fmla="*/ 7615 w 51333"/>
                <a:gd name="connsiteY18" fmla="*/ 7631 h 59635"/>
                <a:gd name="connsiteX19" fmla="*/ 16077 w 51333"/>
                <a:gd name="connsiteY19" fmla="*/ 1978 h 59635"/>
                <a:gd name="connsiteX20" fmla="*/ 26513 w 51333"/>
                <a:gd name="connsiteY20" fmla="*/ 0 h 59635"/>
                <a:gd name="connsiteX21" fmla="*/ 44564 w 51333"/>
                <a:gd name="connsiteY21" fmla="*/ 7349 h 59635"/>
                <a:gd name="connsiteX22" fmla="*/ 51333 w 51333"/>
                <a:gd name="connsiteY22" fmla="*/ 27698 h 59635"/>
                <a:gd name="connsiteX23" fmla="*/ 51333 w 51333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333" h="59635">
                  <a:moveTo>
                    <a:pt x="26513" y="7914"/>
                  </a:moveTo>
                  <a:cubicBezTo>
                    <a:pt x="22000" y="7914"/>
                    <a:pt x="18333" y="9327"/>
                    <a:pt x="15513" y="12153"/>
                  </a:cubicBezTo>
                  <a:cubicBezTo>
                    <a:pt x="12410" y="14980"/>
                    <a:pt x="10718" y="18654"/>
                    <a:pt x="9872" y="23176"/>
                  </a:cubicBezTo>
                  <a:lnTo>
                    <a:pt x="41744" y="23176"/>
                  </a:lnTo>
                  <a:cubicBezTo>
                    <a:pt x="41462" y="18654"/>
                    <a:pt x="40051" y="14980"/>
                    <a:pt x="37795" y="12153"/>
                  </a:cubicBezTo>
                  <a:cubicBezTo>
                    <a:pt x="35256" y="9327"/>
                    <a:pt x="31590" y="7914"/>
                    <a:pt x="26513" y="7914"/>
                  </a:cubicBezTo>
                  <a:moveTo>
                    <a:pt x="51333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9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B2ACC8BE-4AB8-E645-9D0F-C4CC3134B68E}"/>
                </a:ext>
              </a:extLst>
            </p:cNvPr>
            <p:cNvSpPr/>
            <p:nvPr/>
          </p:nvSpPr>
          <p:spPr>
            <a:xfrm>
              <a:off x="1551747" y="6058612"/>
              <a:ext cx="49076" cy="57374"/>
            </a:xfrm>
            <a:custGeom>
              <a:avLst/>
              <a:gdLst>
                <a:gd name="connsiteX0" fmla="*/ 0 w 49076"/>
                <a:gd name="connsiteY0" fmla="*/ 57375 h 57374"/>
                <a:gd name="connsiteX1" fmla="*/ 0 w 49076"/>
                <a:gd name="connsiteY1" fmla="*/ 0 h 57374"/>
                <a:gd name="connsiteX2" fmla="*/ 9308 w 49076"/>
                <a:gd name="connsiteY2" fmla="*/ 0 h 57374"/>
                <a:gd name="connsiteX3" fmla="*/ 9308 w 49076"/>
                <a:gd name="connsiteY3" fmla="*/ 23459 h 57374"/>
                <a:gd name="connsiteX4" fmla="*/ 39769 w 49076"/>
                <a:gd name="connsiteY4" fmla="*/ 23459 h 57374"/>
                <a:gd name="connsiteX5" fmla="*/ 39769 w 49076"/>
                <a:gd name="connsiteY5" fmla="*/ 0 h 57374"/>
                <a:gd name="connsiteX6" fmla="*/ 49077 w 49076"/>
                <a:gd name="connsiteY6" fmla="*/ 0 h 57374"/>
                <a:gd name="connsiteX7" fmla="*/ 49077 w 49076"/>
                <a:gd name="connsiteY7" fmla="*/ 57375 h 57374"/>
                <a:gd name="connsiteX8" fmla="*/ 39769 w 49076"/>
                <a:gd name="connsiteY8" fmla="*/ 57375 h 57374"/>
                <a:gd name="connsiteX9" fmla="*/ 39769 w 49076"/>
                <a:gd name="connsiteY9" fmla="*/ 32503 h 57374"/>
                <a:gd name="connsiteX10" fmla="*/ 9308 w 49076"/>
                <a:gd name="connsiteY10" fmla="*/ 32503 h 57374"/>
                <a:gd name="connsiteX11" fmla="*/ 9308 w 49076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76" h="57374">
                  <a:moveTo>
                    <a:pt x="0" y="57375"/>
                  </a:moveTo>
                  <a:lnTo>
                    <a:pt x="0" y="0"/>
                  </a:lnTo>
                  <a:lnTo>
                    <a:pt x="9308" y="0"/>
                  </a:lnTo>
                  <a:lnTo>
                    <a:pt x="9308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077" y="0"/>
                  </a:lnTo>
                  <a:lnTo>
                    <a:pt x="49077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308" y="32503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1CA3E67C-098E-0948-A982-BC9E6402B975}"/>
                </a:ext>
              </a:extLst>
            </p:cNvPr>
            <p:cNvSpPr/>
            <p:nvPr/>
          </p:nvSpPr>
          <p:spPr>
            <a:xfrm>
              <a:off x="1618875" y="6058612"/>
              <a:ext cx="47948" cy="57374"/>
            </a:xfrm>
            <a:custGeom>
              <a:avLst/>
              <a:gdLst>
                <a:gd name="connsiteX0" fmla="*/ 10154 w 47948"/>
                <a:gd name="connsiteY0" fmla="*/ 57375 h 57374"/>
                <a:gd name="connsiteX1" fmla="*/ 0 w 47948"/>
                <a:gd name="connsiteY1" fmla="*/ 57375 h 57374"/>
                <a:gd name="connsiteX2" fmla="*/ 0 w 47948"/>
                <a:gd name="connsiteY2" fmla="*/ 0 h 57374"/>
                <a:gd name="connsiteX3" fmla="*/ 9026 w 47948"/>
                <a:gd name="connsiteY3" fmla="*/ 0 h 57374"/>
                <a:gd name="connsiteX4" fmla="*/ 9026 w 47948"/>
                <a:gd name="connsiteY4" fmla="*/ 44939 h 57374"/>
                <a:gd name="connsiteX5" fmla="*/ 37513 w 47948"/>
                <a:gd name="connsiteY5" fmla="*/ 0 h 57374"/>
                <a:gd name="connsiteX6" fmla="*/ 47949 w 47948"/>
                <a:gd name="connsiteY6" fmla="*/ 0 h 57374"/>
                <a:gd name="connsiteX7" fmla="*/ 47949 w 47948"/>
                <a:gd name="connsiteY7" fmla="*/ 57375 h 57374"/>
                <a:gd name="connsiteX8" fmla="*/ 38923 w 47948"/>
                <a:gd name="connsiteY8" fmla="*/ 57375 h 57374"/>
                <a:gd name="connsiteX9" fmla="*/ 38923 w 47948"/>
                <a:gd name="connsiteY9" fmla="*/ 12153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48" h="57374">
                  <a:moveTo>
                    <a:pt x="10154" y="57375"/>
                  </a:moveTo>
                  <a:lnTo>
                    <a:pt x="0" y="57375"/>
                  </a:lnTo>
                  <a:lnTo>
                    <a:pt x="0" y="0"/>
                  </a:lnTo>
                  <a:lnTo>
                    <a:pt x="9026" y="0"/>
                  </a:lnTo>
                  <a:lnTo>
                    <a:pt x="9026" y="44939"/>
                  </a:lnTo>
                  <a:lnTo>
                    <a:pt x="37513" y="0"/>
                  </a:lnTo>
                  <a:lnTo>
                    <a:pt x="47949" y="0"/>
                  </a:lnTo>
                  <a:lnTo>
                    <a:pt x="47949" y="57375"/>
                  </a:lnTo>
                  <a:lnTo>
                    <a:pt x="38923" y="57375"/>
                  </a:lnTo>
                  <a:lnTo>
                    <a:pt x="38923" y="12153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5235B930-F4AF-9044-9C2F-93969269A01D}"/>
                </a:ext>
              </a:extLst>
            </p:cNvPr>
            <p:cNvSpPr/>
            <p:nvPr/>
          </p:nvSpPr>
          <p:spPr>
            <a:xfrm>
              <a:off x="1684875" y="6036849"/>
              <a:ext cx="48230" cy="79137"/>
            </a:xfrm>
            <a:custGeom>
              <a:avLst/>
              <a:gdLst>
                <a:gd name="connsiteX0" fmla="*/ 24256 w 48230"/>
                <a:gd name="connsiteY0" fmla="*/ 15545 h 79137"/>
                <a:gd name="connsiteX1" fmla="*/ 11282 w 48230"/>
                <a:gd name="connsiteY1" fmla="*/ 11305 h 79137"/>
                <a:gd name="connsiteX2" fmla="*/ 7051 w 48230"/>
                <a:gd name="connsiteY2" fmla="*/ 0 h 79137"/>
                <a:gd name="connsiteX3" fmla="*/ 14949 w 48230"/>
                <a:gd name="connsiteY3" fmla="*/ 0 h 79137"/>
                <a:gd name="connsiteX4" fmla="*/ 17487 w 48230"/>
                <a:gd name="connsiteY4" fmla="*/ 6218 h 79137"/>
                <a:gd name="connsiteX5" fmla="*/ 23974 w 48230"/>
                <a:gd name="connsiteY5" fmla="*/ 8479 h 79137"/>
                <a:gd name="connsiteX6" fmla="*/ 30462 w 48230"/>
                <a:gd name="connsiteY6" fmla="*/ 6218 h 79137"/>
                <a:gd name="connsiteX7" fmla="*/ 33000 w 48230"/>
                <a:gd name="connsiteY7" fmla="*/ 0 h 79137"/>
                <a:gd name="connsiteX8" fmla="*/ 40897 w 48230"/>
                <a:gd name="connsiteY8" fmla="*/ 0 h 79137"/>
                <a:gd name="connsiteX9" fmla="*/ 36667 w 48230"/>
                <a:gd name="connsiteY9" fmla="*/ 11305 h 79137"/>
                <a:gd name="connsiteX10" fmla="*/ 24256 w 48230"/>
                <a:gd name="connsiteY10" fmla="*/ 15545 h 79137"/>
                <a:gd name="connsiteX11" fmla="*/ 10154 w 48230"/>
                <a:gd name="connsiteY11" fmla="*/ 79138 h 79137"/>
                <a:gd name="connsiteX12" fmla="*/ 0 w 48230"/>
                <a:gd name="connsiteY12" fmla="*/ 79138 h 79137"/>
                <a:gd name="connsiteX13" fmla="*/ 0 w 48230"/>
                <a:gd name="connsiteY13" fmla="*/ 21763 h 79137"/>
                <a:gd name="connsiteX14" fmla="*/ 9308 w 48230"/>
                <a:gd name="connsiteY14" fmla="*/ 21763 h 79137"/>
                <a:gd name="connsiteX15" fmla="*/ 9308 w 48230"/>
                <a:gd name="connsiteY15" fmla="*/ 66702 h 79137"/>
                <a:gd name="connsiteX16" fmla="*/ 37795 w 48230"/>
                <a:gd name="connsiteY16" fmla="*/ 21763 h 79137"/>
                <a:gd name="connsiteX17" fmla="*/ 48231 w 48230"/>
                <a:gd name="connsiteY17" fmla="*/ 21763 h 79137"/>
                <a:gd name="connsiteX18" fmla="*/ 48231 w 48230"/>
                <a:gd name="connsiteY18" fmla="*/ 79138 h 79137"/>
                <a:gd name="connsiteX19" fmla="*/ 38923 w 48230"/>
                <a:gd name="connsiteY19" fmla="*/ 79138 h 79137"/>
                <a:gd name="connsiteX20" fmla="*/ 38923 w 48230"/>
                <a:gd name="connsiteY20" fmla="*/ 33916 h 79137"/>
                <a:gd name="connsiteX21" fmla="*/ 10154 w 48230"/>
                <a:gd name="connsiteY21" fmla="*/ 79138 h 7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230" h="79137">
                  <a:moveTo>
                    <a:pt x="24256" y="15545"/>
                  </a:moveTo>
                  <a:cubicBezTo>
                    <a:pt x="18333" y="15545"/>
                    <a:pt x="14103" y="14132"/>
                    <a:pt x="11282" y="11305"/>
                  </a:cubicBezTo>
                  <a:cubicBezTo>
                    <a:pt x="8462" y="8479"/>
                    <a:pt x="7051" y="4805"/>
                    <a:pt x="7051" y="0"/>
                  </a:cubicBezTo>
                  <a:lnTo>
                    <a:pt x="14949" y="0"/>
                  </a:lnTo>
                  <a:cubicBezTo>
                    <a:pt x="15231" y="2544"/>
                    <a:pt x="16077" y="4805"/>
                    <a:pt x="17487" y="6218"/>
                  </a:cubicBezTo>
                  <a:cubicBezTo>
                    <a:pt x="18897" y="7631"/>
                    <a:pt x="21154" y="8479"/>
                    <a:pt x="23974" y="8479"/>
                  </a:cubicBezTo>
                  <a:cubicBezTo>
                    <a:pt x="26795" y="8479"/>
                    <a:pt x="29051" y="7631"/>
                    <a:pt x="30462" y="6218"/>
                  </a:cubicBezTo>
                  <a:cubicBezTo>
                    <a:pt x="31872" y="4805"/>
                    <a:pt x="32718" y="2544"/>
                    <a:pt x="33000" y="0"/>
                  </a:cubicBezTo>
                  <a:lnTo>
                    <a:pt x="40897" y="0"/>
                  </a:lnTo>
                  <a:cubicBezTo>
                    <a:pt x="40615" y="4522"/>
                    <a:pt x="39205" y="8196"/>
                    <a:pt x="36667" y="11305"/>
                  </a:cubicBezTo>
                  <a:cubicBezTo>
                    <a:pt x="34128" y="14132"/>
                    <a:pt x="29897" y="15545"/>
                    <a:pt x="24256" y="15545"/>
                  </a:cubicBezTo>
                  <a:moveTo>
                    <a:pt x="10154" y="79138"/>
                  </a:moveTo>
                  <a:lnTo>
                    <a:pt x="0" y="79138"/>
                  </a:lnTo>
                  <a:lnTo>
                    <a:pt x="0" y="21763"/>
                  </a:lnTo>
                  <a:lnTo>
                    <a:pt x="9308" y="21763"/>
                  </a:lnTo>
                  <a:lnTo>
                    <a:pt x="9308" y="66702"/>
                  </a:lnTo>
                  <a:lnTo>
                    <a:pt x="37795" y="21763"/>
                  </a:lnTo>
                  <a:lnTo>
                    <a:pt x="48231" y="21763"/>
                  </a:lnTo>
                  <a:lnTo>
                    <a:pt x="48231" y="79138"/>
                  </a:lnTo>
                  <a:lnTo>
                    <a:pt x="38923" y="79138"/>
                  </a:lnTo>
                  <a:lnTo>
                    <a:pt x="38923" y="33916"/>
                  </a:lnTo>
                  <a:lnTo>
                    <a:pt x="10154" y="79138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0B5BD2DA-8C99-714A-8DD4-0648E4667B1A}"/>
                </a:ext>
              </a:extLst>
            </p:cNvPr>
            <p:cNvSpPr/>
            <p:nvPr/>
          </p:nvSpPr>
          <p:spPr>
            <a:xfrm>
              <a:off x="1260952" y="5466493"/>
              <a:ext cx="483718" cy="255784"/>
            </a:xfrm>
            <a:custGeom>
              <a:avLst/>
              <a:gdLst>
                <a:gd name="connsiteX0" fmla="*/ 483718 w 483718"/>
                <a:gd name="connsiteY0" fmla="*/ 0 h 255784"/>
                <a:gd name="connsiteX1" fmla="*/ 0 w 483718"/>
                <a:gd name="connsiteY1" fmla="*/ 212541 h 255784"/>
                <a:gd name="connsiteX2" fmla="*/ 0 w 483718"/>
                <a:gd name="connsiteY2" fmla="*/ 255784 h 255784"/>
                <a:gd name="connsiteX3" fmla="*/ 483718 w 483718"/>
                <a:gd name="connsiteY3" fmla="*/ 43243 h 25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718" h="255784">
                  <a:moveTo>
                    <a:pt x="483718" y="0"/>
                  </a:moveTo>
                  <a:lnTo>
                    <a:pt x="0" y="212541"/>
                  </a:lnTo>
                  <a:lnTo>
                    <a:pt x="0" y="255784"/>
                  </a:lnTo>
                  <a:lnTo>
                    <a:pt x="483718" y="43243"/>
                  </a:lnTo>
                  <a:close/>
                </a:path>
              </a:pathLst>
            </a:custGeom>
            <a:solidFill>
              <a:srgbClr val="E22B26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BA52FBD0-95E1-D945-A87B-4417021298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04625" y="3798587"/>
            <a:ext cx="8257088" cy="1349675"/>
          </a:xfrm>
          <a:prstGeom prst="rect">
            <a:avLst/>
          </a:prstGeom>
        </p:spPr>
        <p:txBody>
          <a:bodyPr lIns="180000" rIns="864000" anchor="t"/>
          <a:lstStyle>
            <a:lvl1pPr marL="0" indent="0">
              <a:buFontTx/>
              <a:buNone/>
              <a:defRPr sz="24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542930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2 Титульный слайд с фоновым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4A8BE4C6-EB74-5043-82FF-ED6D3045D29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1522075" cy="6480175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952749" y="97206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algn="l">
              <a:lnSpc>
                <a:spcPct val="100000"/>
              </a:lnSpc>
              <a:defRPr sz="5500" b="0" i="0" cap="none" spc="200" baseline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9BCE9F6-2934-314B-BF78-430EC028CA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90375" y="5356497"/>
            <a:ext cx="3671338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E236611-2C19-7C49-A7D4-5478F7BB81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grpSp>
        <p:nvGrpSpPr>
          <p:cNvPr id="18" name="Graphic 2">
            <a:extLst>
              <a:ext uri="{FF2B5EF4-FFF2-40B4-BE49-F238E27FC236}">
                <a16:creationId xmlns:a16="http://schemas.microsoft.com/office/drawing/2014/main" id="{392D98F0-3E36-B746-92B3-99D11C67E928}"/>
              </a:ext>
            </a:extLst>
          </p:cNvPr>
          <p:cNvGrpSpPr/>
          <p:nvPr userDrawn="1"/>
        </p:nvGrpSpPr>
        <p:grpSpPr>
          <a:xfrm>
            <a:off x="1267366" y="2327053"/>
            <a:ext cx="792163" cy="841598"/>
            <a:chOff x="4522787" y="1925637"/>
            <a:chExt cx="2472690" cy="2627001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EB9BCF5C-41AF-264F-8C11-429785FFDF69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0272C9C-4A20-BB4D-B41E-195AC4F13D6D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211A8E0-0D4A-F448-A678-4DE133CCC8D9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grpSp>
        <p:nvGrpSpPr>
          <p:cNvPr id="22" name="Graphic 13">
            <a:extLst>
              <a:ext uri="{FF2B5EF4-FFF2-40B4-BE49-F238E27FC236}">
                <a16:creationId xmlns:a16="http://schemas.microsoft.com/office/drawing/2014/main" id="{F5BEF2D1-743B-3948-B737-F9549BF0243E}"/>
              </a:ext>
            </a:extLst>
          </p:cNvPr>
          <p:cNvGrpSpPr/>
          <p:nvPr userDrawn="1"/>
        </p:nvGrpSpPr>
        <p:grpSpPr>
          <a:xfrm>
            <a:off x="1237542" y="5445861"/>
            <a:ext cx="837693" cy="720718"/>
            <a:chOff x="1237542" y="5445861"/>
            <a:chExt cx="837693" cy="720718"/>
          </a:xfrm>
        </p:grpSpPr>
        <p:grpSp>
          <p:nvGrpSpPr>
            <p:cNvPr id="24" name="Graphic 13">
              <a:extLst>
                <a:ext uri="{FF2B5EF4-FFF2-40B4-BE49-F238E27FC236}">
                  <a16:creationId xmlns:a16="http://schemas.microsoft.com/office/drawing/2014/main" id="{A81CBB0C-3DBD-D24E-8417-883F9DD68891}"/>
                </a:ext>
              </a:extLst>
            </p:cNvPr>
            <p:cNvGrpSpPr/>
            <p:nvPr/>
          </p:nvGrpSpPr>
          <p:grpSpPr>
            <a:xfrm>
              <a:off x="1264054" y="5786435"/>
              <a:ext cx="327743" cy="106553"/>
              <a:chOff x="1264054" y="5786435"/>
              <a:chExt cx="327743" cy="106553"/>
            </a:xfrm>
            <a:solidFill>
              <a:srgbClr val="CFD4D9"/>
            </a:solidFill>
          </p:grpSpPr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762DD8C3-35E5-434B-9D71-9C5C4D339945}"/>
                  </a:ext>
                </a:extLst>
              </p:cNvPr>
              <p:cNvSpPr/>
              <p:nvPr/>
            </p:nvSpPr>
            <p:spPr>
              <a:xfrm>
                <a:off x="1264054" y="5786435"/>
                <a:ext cx="72205" cy="84225"/>
              </a:xfrm>
              <a:custGeom>
                <a:avLst/>
                <a:gdLst>
                  <a:gd name="connsiteX0" fmla="*/ 38077 w 72205"/>
                  <a:gd name="connsiteY0" fmla="*/ 74898 h 84225"/>
                  <a:gd name="connsiteX1" fmla="*/ 55000 w 72205"/>
                  <a:gd name="connsiteY1" fmla="*/ 69811 h 84225"/>
                  <a:gd name="connsiteX2" fmla="*/ 62615 w 72205"/>
                  <a:gd name="connsiteY2" fmla="*/ 55962 h 84225"/>
                  <a:gd name="connsiteX3" fmla="*/ 72205 w 72205"/>
                  <a:gd name="connsiteY3" fmla="*/ 57657 h 84225"/>
                  <a:gd name="connsiteX4" fmla="*/ 60923 w 72205"/>
                  <a:gd name="connsiteY4" fmla="*/ 77442 h 84225"/>
                  <a:gd name="connsiteX5" fmla="*/ 37795 w 72205"/>
                  <a:gd name="connsiteY5" fmla="*/ 84225 h 84225"/>
                  <a:gd name="connsiteX6" fmla="*/ 10154 w 72205"/>
                  <a:gd name="connsiteY6" fmla="*/ 72920 h 84225"/>
                  <a:gd name="connsiteX7" fmla="*/ 0 w 72205"/>
                  <a:gd name="connsiteY7" fmla="*/ 42113 h 84225"/>
                  <a:gd name="connsiteX8" fmla="*/ 2821 w 72205"/>
                  <a:gd name="connsiteY8" fmla="*/ 24307 h 84225"/>
                  <a:gd name="connsiteX9" fmla="*/ 10436 w 72205"/>
                  <a:gd name="connsiteY9" fmla="*/ 11023 h 84225"/>
                  <a:gd name="connsiteX10" fmla="*/ 22282 w 72205"/>
                  <a:gd name="connsiteY10" fmla="*/ 2826 h 84225"/>
                  <a:gd name="connsiteX11" fmla="*/ 37795 w 72205"/>
                  <a:gd name="connsiteY11" fmla="*/ 0 h 84225"/>
                  <a:gd name="connsiteX12" fmla="*/ 60923 w 72205"/>
                  <a:gd name="connsiteY12" fmla="*/ 6783 h 84225"/>
                  <a:gd name="connsiteX13" fmla="*/ 71923 w 72205"/>
                  <a:gd name="connsiteY13" fmla="*/ 26568 h 84225"/>
                  <a:gd name="connsiteX14" fmla="*/ 62333 w 72205"/>
                  <a:gd name="connsiteY14" fmla="*/ 28263 h 84225"/>
                  <a:gd name="connsiteX15" fmla="*/ 54718 w 72205"/>
                  <a:gd name="connsiteY15" fmla="*/ 14697 h 84225"/>
                  <a:gd name="connsiteX16" fmla="*/ 37795 w 72205"/>
                  <a:gd name="connsiteY16" fmla="*/ 9327 h 84225"/>
                  <a:gd name="connsiteX17" fmla="*/ 25667 w 72205"/>
                  <a:gd name="connsiteY17" fmla="*/ 11871 h 84225"/>
                  <a:gd name="connsiteX18" fmla="*/ 16923 w 72205"/>
                  <a:gd name="connsiteY18" fmla="*/ 18654 h 84225"/>
                  <a:gd name="connsiteX19" fmla="*/ 11564 w 72205"/>
                  <a:gd name="connsiteY19" fmla="*/ 29111 h 84225"/>
                  <a:gd name="connsiteX20" fmla="*/ 9872 w 72205"/>
                  <a:gd name="connsiteY20" fmla="*/ 42678 h 84225"/>
                  <a:gd name="connsiteX21" fmla="*/ 17205 w 72205"/>
                  <a:gd name="connsiteY21" fmla="*/ 66419 h 84225"/>
                  <a:gd name="connsiteX22" fmla="*/ 38077 w 72205"/>
                  <a:gd name="connsiteY22" fmla="*/ 74898 h 84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2205" h="84225">
                    <a:moveTo>
                      <a:pt x="38077" y="74898"/>
                    </a:moveTo>
                    <a:cubicBezTo>
                      <a:pt x="45410" y="74898"/>
                      <a:pt x="51051" y="73202"/>
                      <a:pt x="55000" y="69811"/>
                    </a:cubicBezTo>
                    <a:cubicBezTo>
                      <a:pt x="58949" y="66419"/>
                      <a:pt x="61487" y="61897"/>
                      <a:pt x="62615" y="55962"/>
                    </a:cubicBezTo>
                    <a:lnTo>
                      <a:pt x="72205" y="57657"/>
                    </a:lnTo>
                    <a:cubicBezTo>
                      <a:pt x="70795" y="66136"/>
                      <a:pt x="66846" y="72920"/>
                      <a:pt x="60923" y="77442"/>
                    </a:cubicBezTo>
                    <a:cubicBezTo>
                      <a:pt x="55000" y="81964"/>
                      <a:pt x="47385" y="84225"/>
                      <a:pt x="37795" y="84225"/>
                    </a:cubicBezTo>
                    <a:cubicBezTo>
                      <a:pt x="26231" y="84225"/>
                      <a:pt x="16923" y="80551"/>
                      <a:pt x="10154" y="72920"/>
                    </a:cubicBezTo>
                    <a:cubicBezTo>
                      <a:pt x="3385" y="65289"/>
                      <a:pt x="0" y="55114"/>
                      <a:pt x="0" y="42113"/>
                    </a:cubicBezTo>
                    <a:cubicBezTo>
                      <a:pt x="0" y="35329"/>
                      <a:pt x="846" y="29394"/>
                      <a:pt x="2821" y="24307"/>
                    </a:cubicBezTo>
                    <a:cubicBezTo>
                      <a:pt x="4513" y="18937"/>
                      <a:pt x="7333" y="14697"/>
                      <a:pt x="10436" y="11023"/>
                    </a:cubicBezTo>
                    <a:cubicBezTo>
                      <a:pt x="13821" y="7348"/>
                      <a:pt x="17769" y="4522"/>
                      <a:pt x="22282" y="2826"/>
                    </a:cubicBezTo>
                    <a:cubicBezTo>
                      <a:pt x="27077" y="848"/>
                      <a:pt x="32154" y="0"/>
                      <a:pt x="37795" y="0"/>
                    </a:cubicBezTo>
                    <a:cubicBezTo>
                      <a:pt x="47385" y="0"/>
                      <a:pt x="55000" y="2261"/>
                      <a:pt x="60923" y="6783"/>
                    </a:cubicBezTo>
                    <a:cubicBezTo>
                      <a:pt x="66846" y="11305"/>
                      <a:pt x="70513" y="18089"/>
                      <a:pt x="71923" y="26568"/>
                    </a:cubicBezTo>
                    <a:lnTo>
                      <a:pt x="62333" y="28263"/>
                    </a:lnTo>
                    <a:cubicBezTo>
                      <a:pt x="61205" y="22893"/>
                      <a:pt x="58667" y="18371"/>
                      <a:pt x="54718" y="14697"/>
                    </a:cubicBezTo>
                    <a:cubicBezTo>
                      <a:pt x="50769" y="11023"/>
                      <a:pt x="45128" y="9327"/>
                      <a:pt x="37795" y="9327"/>
                    </a:cubicBezTo>
                    <a:cubicBezTo>
                      <a:pt x="33282" y="9327"/>
                      <a:pt x="29333" y="10175"/>
                      <a:pt x="25667" y="11871"/>
                    </a:cubicBezTo>
                    <a:cubicBezTo>
                      <a:pt x="22282" y="13566"/>
                      <a:pt x="19180" y="15828"/>
                      <a:pt x="16923" y="18654"/>
                    </a:cubicBezTo>
                    <a:cubicBezTo>
                      <a:pt x="14667" y="21480"/>
                      <a:pt x="12974" y="24872"/>
                      <a:pt x="11564" y="29111"/>
                    </a:cubicBezTo>
                    <a:cubicBezTo>
                      <a:pt x="10436" y="33068"/>
                      <a:pt x="9872" y="37590"/>
                      <a:pt x="9872" y="42678"/>
                    </a:cubicBezTo>
                    <a:cubicBezTo>
                      <a:pt x="9872" y="52570"/>
                      <a:pt x="12410" y="60484"/>
                      <a:pt x="17205" y="66419"/>
                    </a:cubicBezTo>
                    <a:cubicBezTo>
                      <a:pt x="22282" y="72072"/>
                      <a:pt x="29051" y="74898"/>
                      <a:pt x="38077" y="74898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4A904276-BA85-A74D-9691-DD19D10E826E}"/>
                  </a:ext>
                </a:extLst>
              </p:cNvPr>
              <p:cNvSpPr/>
              <p:nvPr/>
            </p:nvSpPr>
            <p:spPr>
              <a:xfrm>
                <a:off x="1347542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769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538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E1850322-FA09-0C40-B8AF-87FECBC8B398}"/>
                  </a:ext>
                </a:extLst>
              </p:cNvPr>
              <p:cNvSpPr/>
              <p:nvPr/>
            </p:nvSpPr>
            <p:spPr>
              <a:xfrm>
                <a:off x="1416080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7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80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7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0005A2E5-AE64-F647-9860-4C90ECF12A1E}"/>
                  </a:ext>
                </a:extLst>
              </p:cNvPr>
              <p:cNvSpPr/>
              <p:nvPr/>
            </p:nvSpPr>
            <p:spPr>
              <a:xfrm>
                <a:off x="1472208" y="5811307"/>
                <a:ext cx="51333" cy="59635"/>
              </a:xfrm>
              <a:custGeom>
                <a:avLst/>
                <a:gdLst>
                  <a:gd name="connsiteX0" fmla="*/ 26795 w 51333"/>
                  <a:gd name="connsiteY0" fmla="*/ 7914 h 59635"/>
                  <a:gd name="connsiteX1" fmla="*/ 15795 w 51333"/>
                  <a:gd name="connsiteY1" fmla="*/ 12153 h 59635"/>
                  <a:gd name="connsiteX2" fmla="*/ 10154 w 51333"/>
                  <a:gd name="connsiteY2" fmla="*/ 23176 h 59635"/>
                  <a:gd name="connsiteX3" fmla="*/ 42308 w 51333"/>
                  <a:gd name="connsiteY3" fmla="*/ 23176 h 59635"/>
                  <a:gd name="connsiteX4" fmla="*/ 38359 w 51333"/>
                  <a:gd name="connsiteY4" fmla="*/ 12153 h 59635"/>
                  <a:gd name="connsiteX5" fmla="*/ 26795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8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795" y="7914"/>
                    </a:moveTo>
                    <a:cubicBezTo>
                      <a:pt x="22282" y="7914"/>
                      <a:pt x="18615" y="9327"/>
                      <a:pt x="15795" y="12153"/>
                    </a:cubicBezTo>
                    <a:cubicBezTo>
                      <a:pt x="12692" y="14980"/>
                      <a:pt x="11000" y="18654"/>
                      <a:pt x="10154" y="23176"/>
                    </a:cubicBezTo>
                    <a:lnTo>
                      <a:pt x="42308" y="23176"/>
                    </a:lnTo>
                    <a:cubicBezTo>
                      <a:pt x="42026" y="18654"/>
                      <a:pt x="40615" y="14980"/>
                      <a:pt x="38359" y="12153"/>
                    </a:cubicBezTo>
                    <a:cubicBezTo>
                      <a:pt x="35256" y="9327"/>
                      <a:pt x="31590" y="7914"/>
                      <a:pt x="26795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8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AE3555D9-27FB-5F49-9761-AE6DED37A7FD}"/>
                  </a:ext>
                </a:extLst>
              </p:cNvPr>
              <p:cNvSpPr/>
              <p:nvPr/>
            </p:nvSpPr>
            <p:spPr>
              <a:xfrm>
                <a:off x="1537644" y="5810742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6218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DF8BBB9-43C0-5340-BA63-C4215310B614}"/>
                </a:ext>
              </a:extLst>
            </p:cNvPr>
            <p:cNvSpPr/>
            <p:nvPr/>
          </p:nvSpPr>
          <p:spPr>
            <a:xfrm>
              <a:off x="1606183" y="5812155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590 w 75307"/>
                <a:gd name="connsiteY4" fmla="*/ 0 h 57374"/>
                <a:gd name="connsiteX5" fmla="*/ 9590 w 75307"/>
                <a:gd name="connsiteY5" fmla="*/ 48613 h 57374"/>
                <a:gd name="connsiteX6" fmla="*/ 33000 w 75307"/>
                <a:gd name="connsiteY6" fmla="*/ 48613 h 57374"/>
                <a:gd name="connsiteX7" fmla="*/ 33000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590" y="0"/>
                  </a:lnTo>
                  <a:lnTo>
                    <a:pt x="9590" y="48613"/>
                  </a:lnTo>
                  <a:lnTo>
                    <a:pt x="33000" y="48613"/>
                  </a:lnTo>
                  <a:lnTo>
                    <a:pt x="33000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B02A76-2CA2-4940-B211-4B76587F730D}"/>
                </a:ext>
              </a:extLst>
            </p:cNvPr>
            <p:cNvSpPr/>
            <p:nvPr/>
          </p:nvSpPr>
          <p:spPr>
            <a:xfrm>
              <a:off x="1695593" y="5811307"/>
              <a:ext cx="51615" cy="59635"/>
            </a:xfrm>
            <a:custGeom>
              <a:avLst/>
              <a:gdLst>
                <a:gd name="connsiteX0" fmla="*/ 26795 w 51615"/>
                <a:gd name="connsiteY0" fmla="*/ 7914 h 59635"/>
                <a:gd name="connsiteX1" fmla="*/ 15795 w 51615"/>
                <a:gd name="connsiteY1" fmla="*/ 12153 h 59635"/>
                <a:gd name="connsiteX2" fmla="*/ 10154 w 51615"/>
                <a:gd name="connsiteY2" fmla="*/ 23176 h 59635"/>
                <a:gd name="connsiteX3" fmla="*/ 42308 w 51615"/>
                <a:gd name="connsiteY3" fmla="*/ 23176 h 59635"/>
                <a:gd name="connsiteX4" fmla="*/ 38359 w 51615"/>
                <a:gd name="connsiteY4" fmla="*/ 12153 h 59635"/>
                <a:gd name="connsiteX5" fmla="*/ 26795 w 51615"/>
                <a:gd name="connsiteY5" fmla="*/ 7914 h 59635"/>
                <a:gd name="connsiteX6" fmla="*/ 51615 w 51615"/>
                <a:gd name="connsiteY6" fmla="*/ 31372 h 59635"/>
                <a:gd name="connsiteX7" fmla="*/ 9590 w 51615"/>
                <a:gd name="connsiteY7" fmla="*/ 31372 h 59635"/>
                <a:gd name="connsiteX8" fmla="*/ 14949 w 51615"/>
                <a:gd name="connsiteY8" fmla="*/ 46069 h 59635"/>
                <a:gd name="connsiteX9" fmla="*/ 27077 w 51615"/>
                <a:gd name="connsiteY9" fmla="*/ 51157 h 59635"/>
                <a:gd name="connsiteX10" fmla="*/ 37513 w 51615"/>
                <a:gd name="connsiteY10" fmla="*/ 48048 h 59635"/>
                <a:gd name="connsiteX11" fmla="*/ 42308 w 51615"/>
                <a:gd name="connsiteY11" fmla="*/ 40699 h 59635"/>
                <a:gd name="connsiteX12" fmla="*/ 51333 w 51615"/>
                <a:gd name="connsiteY12" fmla="*/ 42395 h 59635"/>
                <a:gd name="connsiteX13" fmla="*/ 42872 w 51615"/>
                <a:gd name="connsiteY13" fmla="*/ 55114 h 59635"/>
                <a:gd name="connsiteX14" fmla="*/ 26795 w 51615"/>
                <a:gd name="connsiteY14" fmla="*/ 59636 h 59635"/>
                <a:gd name="connsiteX15" fmla="*/ 7333 w 51615"/>
                <a:gd name="connsiteY15" fmla="*/ 51722 h 59635"/>
                <a:gd name="connsiteX16" fmla="*/ 0 w 51615"/>
                <a:gd name="connsiteY16" fmla="*/ 29677 h 59635"/>
                <a:gd name="connsiteX17" fmla="*/ 1974 w 51615"/>
                <a:gd name="connsiteY17" fmla="*/ 16958 h 59635"/>
                <a:gd name="connsiteX18" fmla="*/ 7615 w 51615"/>
                <a:gd name="connsiteY18" fmla="*/ 7631 h 59635"/>
                <a:gd name="connsiteX19" fmla="*/ 16077 w 51615"/>
                <a:gd name="connsiteY19" fmla="*/ 1978 h 59635"/>
                <a:gd name="connsiteX20" fmla="*/ 26513 w 51615"/>
                <a:gd name="connsiteY20" fmla="*/ 0 h 59635"/>
                <a:gd name="connsiteX21" fmla="*/ 44564 w 51615"/>
                <a:gd name="connsiteY21" fmla="*/ 7348 h 59635"/>
                <a:gd name="connsiteX22" fmla="*/ 51333 w 51615"/>
                <a:gd name="connsiteY22" fmla="*/ 27698 h 59635"/>
                <a:gd name="connsiteX23" fmla="*/ 51333 w 51615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615" h="59635">
                  <a:moveTo>
                    <a:pt x="26795" y="7914"/>
                  </a:moveTo>
                  <a:cubicBezTo>
                    <a:pt x="22282" y="7914"/>
                    <a:pt x="18615" y="9327"/>
                    <a:pt x="15795" y="12153"/>
                  </a:cubicBezTo>
                  <a:cubicBezTo>
                    <a:pt x="12692" y="14980"/>
                    <a:pt x="11000" y="18654"/>
                    <a:pt x="10154" y="23176"/>
                  </a:cubicBezTo>
                  <a:lnTo>
                    <a:pt x="42308" y="23176"/>
                  </a:lnTo>
                  <a:cubicBezTo>
                    <a:pt x="42026" y="18654"/>
                    <a:pt x="40615" y="14980"/>
                    <a:pt x="38359" y="12153"/>
                  </a:cubicBezTo>
                  <a:cubicBezTo>
                    <a:pt x="35539" y="9327"/>
                    <a:pt x="31590" y="7914"/>
                    <a:pt x="26795" y="7914"/>
                  </a:cubicBezTo>
                  <a:moveTo>
                    <a:pt x="51615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8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615D367-45A5-D741-B403-75824813B360}"/>
                </a:ext>
              </a:extLst>
            </p:cNvPr>
            <p:cNvSpPr/>
            <p:nvPr/>
          </p:nvSpPr>
          <p:spPr>
            <a:xfrm>
              <a:off x="1761029" y="5812155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4EFE0182-0F7E-E440-9F38-7F6A6D0A5248}"/>
                </a:ext>
              </a:extLst>
            </p:cNvPr>
            <p:cNvSpPr/>
            <p:nvPr/>
          </p:nvSpPr>
          <p:spPr>
            <a:xfrm>
              <a:off x="1825055" y="5810742"/>
              <a:ext cx="50769" cy="59918"/>
            </a:xfrm>
            <a:custGeom>
              <a:avLst/>
              <a:gdLst>
                <a:gd name="connsiteX0" fmla="*/ 41744 w 50769"/>
                <a:gd name="connsiteY0" fmla="*/ 40134 h 59918"/>
                <a:gd name="connsiteX1" fmla="*/ 50769 w 50769"/>
                <a:gd name="connsiteY1" fmla="*/ 41547 h 59918"/>
                <a:gd name="connsiteX2" fmla="*/ 43154 w 50769"/>
                <a:gd name="connsiteY2" fmla="*/ 54548 h 59918"/>
                <a:gd name="connsiteX3" fmla="*/ 26513 w 50769"/>
                <a:gd name="connsiteY3" fmla="*/ 59919 h 59918"/>
                <a:gd name="connsiteX4" fmla="*/ 7333 w 50769"/>
                <a:gd name="connsiteY4" fmla="*/ 52287 h 59918"/>
                <a:gd name="connsiteX5" fmla="*/ 0 w 50769"/>
                <a:gd name="connsiteY5" fmla="*/ 29959 h 59918"/>
                <a:gd name="connsiteX6" fmla="*/ 1974 w 50769"/>
                <a:gd name="connsiteY6" fmla="*/ 16675 h 59918"/>
                <a:gd name="connsiteX7" fmla="*/ 7615 w 50769"/>
                <a:gd name="connsiteY7" fmla="*/ 7348 h 59918"/>
                <a:gd name="connsiteX8" fmla="*/ 16077 w 50769"/>
                <a:gd name="connsiteY8" fmla="*/ 1696 h 59918"/>
                <a:gd name="connsiteX9" fmla="*/ 26513 w 50769"/>
                <a:gd name="connsiteY9" fmla="*/ 0 h 59918"/>
                <a:gd name="connsiteX10" fmla="*/ 43436 w 50769"/>
                <a:gd name="connsiteY10" fmla="*/ 5370 h 59918"/>
                <a:gd name="connsiteX11" fmla="*/ 50769 w 50769"/>
                <a:gd name="connsiteY11" fmla="*/ 18089 h 59918"/>
                <a:gd name="connsiteX12" fmla="*/ 42026 w 50769"/>
                <a:gd name="connsiteY12" fmla="*/ 19784 h 59918"/>
                <a:gd name="connsiteX13" fmla="*/ 37513 w 50769"/>
                <a:gd name="connsiteY13" fmla="*/ 12153 h 59918"/>
                <a:gd name="connsiteX14" fmla="*/ 26795 w 50769"/>
                <a:gd name="connsiteY14" fmla="*/ 8479 h 59918"/>
                <a:gd name="connsiteX15" fmla="*/ 14103 w 50769"/>
                <a:gd name="connsiteY15" fmla="*/ 14132 h 59918"/>
                <a:gd name="connsiteX16" fmla="*/ 9590 w 50769"/>
                <a:gd name="connsiteY16" fmla="*/ 29677 h 59918"/>
                <a:gd name="connsiteX17" fmla="*/ 14103 w 50769"/>
                <a:gd name="connsiteY17" fmla="*/ 45222 h 59918"/>
                <a:gd name="connsiteX18" fmla="*/ 26795 w 50769"/>
                <a:gd name="connsiteY18" fmla="*/ 51157 h 59918"/>
                <a:gd name="connsiteX19" fmla="*/ 37795 w 50769"/>
                <a:gd name="connsiteY19" fmla="*/ 47483 h 59918"/>
                <a:gd name="connsiteX20" fmla="*/ 41744 w 50769"/>
                <a:gd name="connsiteY20" fmla="*/ 40134 h 59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0769" h="59918">
                  <a:moveTo>
                    <a:pt x="41744" y="40134"/>
                  </a:moveTo>
                  <a:lnTo>
                    <a:pt x="50769" y="41547"/>
                  </a:lnTo>
                  <a:cubicBezTo>
                    <a:pt x="49641" y="46635"/>
                    <a:pt x="47103" y="51157"/>
                    <a:pt x="43154" y="54548"/>
                  </a:cubicBezTo>
                  <a:cubicBezTo>
                    <a:pt x="39205" y="58223"/>
                    <a:pt x="33564" y="59919"/>
                    <a:pt x="26513" y="59919"/>
                  </a:cubicBezTo>
                  <a:cubicBezTo>
                    <a:pt x="18615" y="59919"/>
                    <a:pt x="12128" y="57375"/>
                    <a:pt x="7333" y="52287"/>
                  </a:cubicBezTo>
                  <a:cubicBezTo>
                    <a:pt x="2538" y="47200"/>
                    <a:pt x="0" y="39851"/>
                    <a:pt x="0" y="29959"/>
                  </a:cubicBezTo>
                  <a:cubicBezTo>
                    <a:pt x="0" y="24872"/>
                    <a:pt x="564" y="20350"/>
                    <a:pt x="1974" y="16675"/>
                  </a:cubicBezTo>
                  <a:cubicBezTo>
                    <a:pt x="3385" y="13001"/>
                    <a:pt x="5359" y="9892"/>
                    <a:pt x="7615" y="7348"/>
                  </a:cubicBezTo>
                  <a:cubicBezTo>
                    <a:pt x="9872" y="4805"/>
                    <a:pt x="12692" y="3109"/>
                    <a:pt x="16077" y="1696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3846" y="0"/>
                    <a:pt x="39487" y="1696"/>
                    <a:pt x="43436" y="5370"/>
                  </a:cubicBezTo>
                  <a:cubicBezTo>
                    <a:pt x="47385" y="9044"/>
                    <a:pt x="49641" y="13284"/>
                    <a:pt x="50769" y="18089"/>
                  </a:cubicBezTo>
                  <a:lnTo>
                    <a:pt x="42026" y="19784"/>
                  </a:lnTo>
                  <a:cubicBezTo>
                    <a:pt x="41179" y="16958"/>
                    <a:pt x="39769" y="14414"/>
                    <a:pt x="37513" y="12153"/>
                  </a:cubicBezTo>
                  <a:cubicBezTo>
                    <a:pt x="35256" y="9892"/>
                    <a:pt x="31590" y="8479"/>
                    <a:pt x="26795" y="8479"/>
                  </a:cubicBezTo>
                  <a:cubicBezTo>
                    <a:pt x="21436" y="8479"/>
                    <a:pt x="17205" y="10457"/>
                    <a:pt x="14103" y="14132"/>
                  </a:cubicBezTo>
                  <a:cubicBezTo>
                    <a:pt x="11000" y="18089"/>
                    <a:pt x="9590" y="23176"/>
                    <a:pt x="9590" y="29677"/>
                  </a:cubicBezTo>
                  <a:cubicBezTo>
                    <a:pt x="9590" y="36177"/>
                    <a:pt x="11000" y="41265"/>
                    <a:pt x="14103" y="45222"/>
                  </a:cubicBezTo>
                  <a:cubicBezTo>
                    <a:pt x="16923" y="49178"/>
                    <a:pt x="21154" y="51157"/>
                    <a:pt x="26795" y="51157"/>
                  </a:cubicBezTo>
                  <a:cubicBezTo>
                    <a:pt x="31872" y="51157"/>
                    <a:pt x="35538" y="50026"/>
                    <a:pt x="37795" y="47483"/>
                  </a:cubicBezTo>
                  <a:cubicBezTo>
                    <a:pt x="39487" y="45504"/>
                    <a:pt x="40897" y="42960"/>
                    <a:pt x="41744" y="40134"/>
                  </a:cubicBezTo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FC4F3CAD-D4EC-D04A-AB16-B7E0CBFE8147}"/>
                </a:ext>
              </a:extLst>
            </p:cNvPr>
            <p:cNvSpPr/>
            <p:nvPr/>
          </p:nvSpPr>
          <p:spPr>
            <a:xfrm>
              <a:off x="1882875" y="5812155"/>
              <a:ext cx="51333" cy="57374"/>
            </a:xfrm>
            <a:custGeom>
              <a:avLst/>
              <a:gdLst>
                <a:gd name="connsiteX0" fmla="*/ 0 w 51333"/>
                <a:gd name="connsiteY0" fmla="*/ 9044 h 57374"/>
                <a:gd name="connsiteX1" fmla="*/ 0 w 51333"/>
                <a:gd name="connsiteY1" fmla="*/ 0 h 57374"/>
                <a:gd name="connsiteX2" fmla="*/ 51333 w 51333"/>
                <a:gd name="connsiteY2" fmla="*/ 0 h 57374"/>
                <a:gd name="connsiteX3" fmla="*/ 51333 w 51333"/>
                <a:gd name="connsiteY3" fmla="*/ 9044 h 57374"/>
                <a:gd name="connsiteX4" fmla="*/ 30462 w 51333"/>
                <a:gd name="connsiteY4" fmla="*/ 9044 h 57374"/>
                <a:gd name="connsiteX5" fmla="*/ 30462 w 51333"/>
                <a:gd name="connsiteY5" fmla="*/ 57375 h 57374"/>
                <a:gd name="connsiteX6" fmla="*/ 20872 w 51333"/>
                <a:gd name="connsiteY6" fmla="*/ 57375 h 57374"/>
                <a:gd name="connsiteX7" fmla="*/ 20872 w 51333"/>
                <a:gd name="connsiteY7" fmla="*/ 9044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33" h="57374">
                  <a:moveTo>
                    <a:pt x="0" y="9044"/>
                  </a:moveTo>
                  <a:lnTo>
                    <a:pt x="0" y="0"/>
                  </a:lnTo>
                  <a:lnTo>
                    <a:pt x="51333" y="0"/>
                  </a:lnTo>
                  <a:lnTo>
                    <a:pt x="51333" y="9044"/>
                  </a:lnTo>
                  <a:lnTo>
                    <a:pt x="30462" y="9044"/>
                  </a:lnTo>
                  <a:lnTo>
                    <a:pt x="30462" y="57375"/>
                  </a:lnTo>
                  <a:lnTo>
                    <a:pt x="20872" y="57375"/>
                  </a:lnTo>
                  <a:lnTo>
                    <a:pt x="20872" y="9044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0" name="Graphic 13">
              <a:extLst>
                <a:ext uri="{FF2B5EF4-FFF2-40B4-BE49-F238E27FC236}">
                  <a16:creationId xmlns:a16="http://schemas.microsoft.com/office/drawing/2014/main" id="{9E58D493-46A1-F04D-B91B-2102D960FDFE}"/>
                </a:ext>
              </a:extLst>
            </p:cNvPr>
            <p:cNvGrpSpPr/>
            <p:nvPr/>
          </p:nvGrpSpPr>
          <p:grpSpPr>
            <a:xfrm>
              <a:off x="1946055" y="5811024"/>
              <a:ext cx="110282" cy="59918"/>
              <a:chOff x="1946055" y="5811024"/>
              <a:chExt cx="110282" cy="59918"/>
            </a:xfrm>
            <a:solidFill>
              <a:srgbClr val="CFD4D9"/>
            </a:solidFill>
          </p:grpSpPr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DE353E8B-52BE-3841-9C75-07A3097861EF}"/>
                  </a:ext>
                </a:extLst>
              </p:cNvPr>
              <p:cNvSpPr/>
              <p:nvPr/>
            </p:nvSpPr>
            <p:spPr>
              <a:xfrm>
                <a:off x="1946055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8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79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8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BCFB102D-2526-6147-8518-3876737E3B72}"/>
                  </a:ext>
                </a:extLst>
              </p:cNvPr>
              <p:cNvSpPr/>
              <p:nvPr/>
            </p:nvSpPr>
            <p:spPr>
              <a:xfrm>
                <a:off x="2002465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1718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79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462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9D1E9F0-39F8-9F44-8C13-7278B90A5A55}"/>
                </a:ext>
              </a:extLst>
            </p:cNvPr>
            <p:cNvSpPr/>
            <p:nvPr/>
          </p:nvSpPr>
          <p:spPr>
            <a:xfrm>
              <a:off x="1266593" y="5935383"/>
              <a:ext cx="48230" cy="57374"/>
            </a:xfrm>
            <a:custGeom>
              <a:avLst/>
              <a:gdLst>
                <a:gd name="connsiteX0" fmla="*/ 0 w 48230"/>
                <a:gd name="connsiteY0" fmla="*/ 57375 h 57374"/>
                <a:gd name="connsiteX1" fmla="*/ 0 w 48230"/>
                <a:gd name="connsiteY1" fmla="*/ 0 h 57374"/>
                <a:gd name="connsiteX2" fmla="*/ 48231 w 48230"/>
                <a:gd name="connsiteY2" fmla="*/ 0 h 57374"/>
                <a:gd name="connsiteX3" fmla="*/ 48231 w 48230"/>
                <a:gd name="connsiteY3" fmla="*/ 57375 h 57374"/>
                <a:gd name="connsiteX4" fmla="*/ 38641 w 48230"/>
                <a:gd name="connsiteY4" fmla="*/ 57375 h 57374"/>
                <a:gd name="connsiteX5" fmla="*/ 38641 w 48230"/>
                <a:gd name="connsiteY5" fmla="*/ 9044 h 57374"/>
                <a:gd name="connsiteX6" fmla="*/ 9308 w 48230"/>
                <a:gd name="connsiteY6" fmla="*/ 9044 h 57374"/>
                <a:gd name="connsiteX7" fmla="*/ 9308 w 48230"/>
                <a:gd name="connsiteY7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230" h="57374">
                  <a:moveTo>
                    <a:pt x="0" y="57375"/>
                  </a:moveTo>
                  <a:lnTo>
                    <a:pt x="0" y="0"/>
                  </a:lnTo>
                  <a:lnTo>
                    <a:pt x="48231" y="0"/>
                  </a:lnTo>
                  <a:lnTo>
                    <a:pt x="48231" y="57375"/>
                  </a:lnTo>
                  <a:lnTo>
                    <a:pt x="38641" y="57375"/>
                  </a:lnTo>
                  <a:lnTo>
                    <a:pt x="38641" y="9044"/>
                  </a:lnTo>
                  <a:lnTo>
                    <a:pt x="9308" y="9044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2" name="Graphic 13">
              <a:extLst>
                <a:ext uri="{FF2B5EF4-FFF2-40B4-BE49-F238E27FC236}">
                  <a16:creationId xmlns:a16="http://schemas.microsoft.com/office/drawing/2014/main" id="{EB62BF0B-A81A-A44F-AE22-88162C3844CD}"/>
                </a:ext>
              </a:extLst>
            </p:cNvPr>
            <p:cNvGrpSpPr/>
            <p:nvPr/>
          </p:nvGrpSpPr>
          <p:grpSpPr>
            <a:xfrm>
              <a:off x="1332593" y="5933970"/>
              <a:ext cx="245948" cy="82246"/>
              <a:chOff x="1332593" y="5933970"/>
              <a:chExt cx="245948" cy="82246"/>
            </a:xfrm>
            <a:solidFill>
              <a:srgbClr val="CFD4D9"/>
            </a:solidFill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A2E89EF2-ED59-D544-B823-BC59B0DCABE9}"/>
                  </a:ext>
                </a:extLst>
              </p:cNvPr>
              <p:cNvSpPr/>
              <p:nvPr/>
            </p:nvSpPr>
            <p:spPr>
              <a:xfrm>
                <a:off x="1332593" y="5933970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C8E47D0C-8741-8B49-9ED1-24ACD2050C8E}"/>
                  </a:ext>
                </a:extLst>
              </p:cNvPr>
              <p:cNvSpPr/>
              <p:nvPr/>
            </p:nvSpPr>
            <p:spPr>
              <a:xfrm>
                <a:off x="1397747" y="5934253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481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369E8573-BBD4-6C45-A542-DD563484DACE}"/>
                  </a:ext>
                </a:extLst>
              </p:cNvPr>
              <p:cNvSpPr/>
              <p:nvPr/>
            </p:nvSpPr>
            <p:spPr>
              <a:xfrm>
                <a:off x="1456696" y="5935383"/>
                <a:ext cx="63461" cy="73767"/>
              </a:xfrm>
              <a:custGeom>
                <a:avLst/>
                <a:gdLst>
                  <a:gd name="connsiteX0" fmla="*/ 22282 w 63461"/>
                  <a:gd name="connsiteY0" fmla="*/ 33068 h 73767"/>
                  <a:gd name="connsiteX1" fmla="*/ 20308 w 63461"/>
                  <a:gd name="connsiteY1" fmla="*/ 41830 h 73767"/>
                  <a:gd name="connsiteX2" fmla="*/ 16923 w 63461"/>
                  <a:gd name="connsiteY2" fmla="*/ 48331 h 73767"/>
                  <a:gd name="connsiteX3" fmla="*/ 44846 w 63461"/>
                  <a:gd name="connsiteY3" fmla="*/ 48331 h 73767"/>
                  <a:gd name="connsiteX4" fmla="*/ 44846 w 63461"/>
                  <a:gd name="connsiteY4" fmla="*/ 8762 h 73767"/>
                  <a:gd name="connsiteX5" fmla="*/ 23128 w 63461"/>
                  <a:gd name="connsiteY5" fmla="*/ 8762 h 73767"/>
                  <a:gd name="connsiteX6" fmla="*/ 23128 w 63461"/>
                  <a:gd name="connsiteY6" fmla="*/ 23176 h 73767"/>
                  <a:gd name="connsiteX7" fmla="*/ 22282 w 63461"/>
                  <a:gd name="connsiteY7" fmla="*/ 33068 h 73767"/>
                  <a:gd name="connsiteX8" fmla="*/ 0 w 63461"/>
                  <a:gd name="connsiteY8" fmla="*/ 48613 h 73767"/>
                  <a:gd name="connsiteX9" fmla="*/ 5923 w 63461"/>
                  <a:gd name="connsiteY9" fmla="*/ 48613 h 73767"/>
                  <a:gd name="connsiteX10" fmla="*/ 11000 w 63461"/>
                  <a:gd name="connsiteY10" fmla="*/ 41547 h 73767"/>
                  <a:gd name="connsiteX11" fmla="*/ 13256 w 63461"/>
                  <a:gd name="connsiteY11" fmla="*/ 31938 h 73767"/>
                  <a:gd name="connsiteX12" fmla="*/ 13538 w 63461"/>
                  <a:gd name="connsiteY12" fmla="*/ 27416 h 73767"/>
                  <a:gd name="connsiteX13" fmla="*/ 13821 w 63461"/>
                  <a:gd name="connsiteY13" fmla="*/ 21198 h 73767"/>
                  <a:gd name="connsiteX14" fmla="*/ 13821 w 63461"/>
                  <a:gd name="connsiteY14" fmla="*/ 12436 h 73767"/>
                  <a:gd name="connsiteX15" fmla="*/ 13821 w 63461"/>
                  <a:gd name="connsiteY15" fmla="*/ 0 h 73767"/>
                  <a:gd name="connsiteX16" fmla="*/ 54154 w 63461"/>
                  <a:gd name="connsiteY16" fmla="*/ 0 h 73767"/>
                  <a:gd name="connsiteX17" fmla="*/ 54154 w 63461"/>
                  <a:gd name="connsiteY17" fmla="*/ 48613 h 73767"/>
                  <a:gd name="connsiteX18" fmla="*/ 63462 w 63461"/>
                  <a:gd name="connsiteY18" fmla="*/ 48613 h 73767"/>
                  <a:gd name="connsiteX19" fmla="*/ 63462 w 63461"/>
                  <a:gd name="connsiteY19" fmla="*/ 73768 h 73767"/>
                  <a:gd name="connsiteX20" fmla="*/ 54154 w 63461"/>
                  <a:gd name="connsiteY20" fmla="*/ 73768 h 73767"/>
                  <a:gd name="connsiteX21" fmla="*/ 54154 w 63461"/>
                  <a:gd name="connsiteY21" fmla="*/ 57657 h 73767"/>
                  <a:gd name="connsiteX22" fmla="*/ 9308 w 63461"/>
                  <a:gd name="connsiteY22" fmla="*/ 57657 h 73767"/>
                  <a:gd name="connsiteX23" fmla="*/ 9308 w 63461"/>
                  <a:gd name="connsiteY23" fmla="*/ 73768 h 73767"/>
                  <a:gd name="connsiteX24" fmla="*/ 0 w 63461"/>
                  <a:gd name="connsiteY24" fmla="*/ 73768 h 73767"/>
                  <a:gd name="connsiteX25" fmla="*/ 0 w 63461"/>
                  <a:gd name="connsiteY25" fmla="*/ 48613 h 73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3461" h="73767">
                    <a:moveTo>
                      <a:pt x="22282" y="33068"/>
                    </a:moveTo>
                    <a:cubicBezTo>
                      <a:pt x="22000" y="36460"/>
                      <a:pt x="21154" y="39286"/>
                      <a:pt x="20308" y="41830"/>
                    </a:cubicBezTo>
                    <a:cubicBezTo>
                      <a:pt x="19180" y="44374"/>
                      <a:pt x="18051" y="46635"/>
                      <a:pt x="16923" y="48331"/>
                    </a:cubicBezTo>
                    <a:lnTo>
                      <a:pt x="44846" y="48331"/>
                    </a:lnTo>
                    <a:lnTo>
                      <a:pt x="44846" y="8762"/>
                    </a:lnTo>
                    <a:lnTo>
                      <a:pt x="23128" y="8762"/>
                    </a:lnTo>
                    <a:cubicBezTo>
                      <a:pt x="23128" y="14414"/>
                      <a:pt x="23128" y="19219"/>
                      <a:pt x="23128" y="23176"/>
                    </a:cubicBezTo>
                    <a:cubicBezTo>
                      <a:pt x="22564" y="27698"/>
                      <a:pt x="22564" y="30807"/>
                      <a:pt x="22282" y="33068"/>
                    </a:cubicBezTo>
                    <a:moveTo>
                      <a:pt x="0" y="48613"/>
                    </a:moveTo>
                    <a:lnTo>
                      <a:pt x="5923" y="48613"/>
                    </a:lnTo>
                    <a:cubicBezTo>
                      <a:pt x="7897" y="46917"/>
                      <a:pt x="9590" y="44656"/>
                      <a:pt x="11000" y="41547"/>
                    </a:cubicBezTo>
                    <a:cubicBezTo>
                      <a:pt x="12410" y="38438"/>
                      <a:pt x="13256" y="35329"/>
                      <a:pt x="13256" y="31938"/>
                    </a:cubicBezTo>
                    <a:cubicBezTo>
                      <a:pt x="13256" y="30525"/>
                      <a:pt x="13538" y="29111"/>
                      <a:pt x="13538" y="27416"/>
                    </a:cubicBezTo>
                    <a:cubicBezTo>
                      <a:pt x="13538" y="25720"/>
                      <a:pt x="13538" y="23741"/>
                      <a:pt x="13821" y="21198"/>
                    </a:cubicBezTo>
                    <a:cubicBezTo>
                      <a:pt x="13821" y="18654"/>
                      <a:pt x="13821" y="15828"/>
                      <a:pt x="13821" y="12436"/>
                    </a:cubicBezTo>
                    <a:cubicBezTo>
                      <a:pt x="13821" y="9044"/>
                      <a:pt x="13821" y="4805"/>
                      <a:pt x="13821" y="0"/>
                    </a:cubicBezTo>
                    <a:lnTo>
                      <a:pt x="54154" y="0"/>
                    </a:lnTo>
                    <a:lnTo>
                      <a:pt x="54154" y="48613"/>
                    </a:lnTo>
                    <a:lnTo>
                      <a:pt x="63462" y="48613"/>
                    </a:lnTo>
                    <a:lnTo>
                      <a:pt x="63462" y="73768"/>
                    </a:lnTo>
                    <a:lnTo>
                      <a:pt x="54154" y="73768"/>
                    </a:lnTo>
                    <a:lnTo>
                      <a:pt x="54154" y="57657"/>
                    </a:lnTo>
                    <a:lnTo>
                      <a:pt x="9308" y="57657"/>
                    </a:lnTo>
                    <a:lnTo>
                      <a:pt x="9308" y="73768"/>
                    </a:lnTo>
                    <a:lnTo>
                      <a:pt x="0" y="73768"/>
                    </a:lnTo>
                    <a:lnTo>
                      <a:pt x="0" y="48613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BF3BA814-018D-A143-9911-CD40CA9B619D}"/>
                  </a:ext>
                </a:extLst>
              </p:cNvPr>
              <p:cNvSpPr/>
              <p:nvPr/>
            </p:nvSpPr>
            <p:spPr>
              <a:xfrm>
                <a:off x="1522978" y="5935383"/>
                <a:ext cx="55564" cy="80833"/>
              </a:xfrm>
              <a:custGeom>
                <a:avLst/>
                <a:gdLst>
                  <a:gd name="connsiteX0" fmla="*/ 29615 w 55564"/>
                  <a:gd name="connsiteY0" fmla="*/ 66419 h 80833"/>
                  <a:gd name="connsiteX1" fmla="*/ 22000 w 55564"/>
                  <a:gd name="connsiteY1" fmla="*/ 77724 h 80833"/>
                  <a:gd name="connsiteX2" fmla="*/ 11282 w 55564"/>
                  <a:gd name="connsiteY2" fmla="*/ 80833 h 80833"/>
                  <a:gd name="connsiteX3" fmla="*/ 5923 w 55564"/>
                  <a:gd name="connsiteY3" fmla="*/ 80833 h 80833"/>
                  <a:gd name="connsiteX4" fmla="*/ 5923 w 55564"/>
                  <a:gd name="connsiteY4" fmla="*/ 71789 h 80833"/>
                  <a:gd name="connsiteX5" fmla="*/ 9590 w 55564"/>
                  <a:gd name="connsiteY5" fmla="*/ 71789 h 80833"/>
                  <a:gd name="connsiteX6" fmla="*/ 16641 w 55564"/>
                  <a:gd name="connsiteY6" fmla="*/ 70093 h 80833"/>
                  <a:gd name="connsiteX7" fmla="*/ 21436 w 55564"/>
                  <a:gd name="connsiteY7" fmla="*/ 63310 h 80833"/>
                  <a:gd name="connsiteX8" fmla="*/ 23974 w 55564"/>
                  <a:gd name="connsiteY8" fmla="*/ 57092 h 80833"/>
                  <a:gd name="connsiteX9" fmla="*/ 0 w 55564"/>
                  <a:gd name="connsiteY9" fmla="*/ 0 h 80833"/>
                  <a:gd name="connsiteX10" fmla="*/ 10436 w 55564"/>
                  <a:gd name="connsiteY10" fmla="*/ 0 h 80833"/>
                  <a:gd name="connsiteX11" fmla="*/ 29051 w 55564"/>
                  <a:gd name="connsiteY11" fmla="*/ 45504 h 80833"/>
                  <a:gd name="connsiteX12" fmla="*/ 45692 w 55564"/>
                  <a:gd name="connsiteY12" fmla="*/ 0 h 80833"/>
                  <a:gd name="connsiteX13" fmla="*/ 55564 w 55564"/>
                  <a:gd name="connsiteY13" fmla="*/ 0 h 80833"/>
                  <a:gd name="connsiteX14" fmla="*/ 29615 w 55564"/>
                  <a:gd name="connsiteY14" fmla="*/ 66419 h 8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564" h="80833">
                    <a:moveTo>
                      <a:pt x="29615" y="66419"/>
                    </a:moveTo>
                    <a:cubicBezTo>
                      <a:pt x="27359" y="71789"/>
                      <a:pt x="25103" y="75746"/>
                      <a:pt x="22000" y="77724"/>
                    </a:cubicBezTo>
                    <a:cubicBezTo>
                      <a:pt x="19180" y="79986"/>
                      <a:pt x="15513" y="80833"/>
                      <a:pt x="11282" y="80833"/>
                    </a:cubicBezTo>
                    <a:lnTo>
                      <a:pt x="5923" y="80833"/>
                    </a:lnTo>
                    <a:lnTo>
                      <a:pt x="5923" y="71789"/>
                    </a:lnTo>
                    <a:lnTo>
                      <a:pt x="9590" y="71789"/>
                    </a:lnTo>
                    <a:cubicBezTo>
                      <a:pt x="12410" y="71789"/>
                      <a:pt x="14667" y="71224"/>
                      <a:pt x="16641" y="70093"/>
                    </a:cubicBezTo>
                    <a:cubicBezTo>
                      <a:pt x="18615" y="68963"/>
                      <a:pt x="20308" y="66702"/>
                      <a:pt x="21436" y="63310"/>
                    </a:cubicBezTo>
                    <a:lnTo>
                      <a:pt x="23974" y="57092"/>
                    </a:lnTo>
                    <a:lnTo>
                      <a:pt x="0" y="0"/>
                    </a:lnTo>
                    <a:lnTo>
                      <a:pt x="10436" y="0"/>
                    </a:lnTo>
                    <a:lnTo>
                      <a:pt x="29051" y="45504"/>
                    </a:lnTo>
                    <a:lnTo>
                      <a:pt x="45692" y="0"/>
                    </a:lnTo>
                    <a:lnTo>
                      <a:pt x="55564" y="0"/>
                    </a:lnTo>
                    <a:lnTo>
                      <a:pt x="29615" y="66419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FD52627-DEB5-9E49-9783-F91E48C0C719}"/>
                </a:ext>
              </a:extLst>
            </p:cNvPr>
            <p:cNvSpPr/>
            <p:nvPr/>
          </p:nvSpPr>
          <p:spPr>
            <a:xfrm>
              <a:off x="1588414" y="5935383"/>
              <a:ext cx="66282" cy="57374"/>
            </a:xfrm>
            <a:custGeom>
              <a:avLst/>
              <a:gdLst>
                <a:gd name="connsiteX0" fmla="*/ 0 w 66282"/>
                <a:gd name="connsiteY0" fmla="*/ 57375 h 57374"/>
                <a:gd name="connsiteX1" fmla="*/ 0 w 66282"/>
                <a:gd name="connsiteY1" fmla="*/ 0 h 57374"/>
                <a:gd name="connsiteX2" fmla="*/ 14103 w 66282"/>
                <a:gd name="connsiteY2" fmla="*/ 0 h 57374"/>
                <a:gd name="connsiteX3" fmla="*/ 33282 w 66282"/>
                <a:gd name="connsiteY3" fmla="*/ 48048 h 57374"/>
                <a:gd name="connsiteX4" fmla="*/ 52744 w 66282"/>
                <a:gd name="connsiteY4" fmla="*/ 0 h 57374"/>
                <a:gd name="connsiteX5" fmla="*/ 66282 w 66282"/>
                <a:gd name="connsiteY5" fmla="*/ 0 h 57374"/>
                <a:gd name="connsiteX6" fmla="*/ 66282 w 66282"/>
                <a:gd name="connsiteY6" fmla="*/ 57375 h 57374"/>
                <a:gd name="connsiteX7" fmla="*/ 56974 w 66282"/>
                <a:gd name="connsiteY7" fmla="*/ 57375 h 57374"/>
                <a:gd name="connsiteX8" fmla="*/ 56974 w 66282"/>
                <a:gd name="connsiteY8" fmla="*/ 10457 h 57374"/>
                <a:gd name="connsiteX9" fmla="*/ 37795 w 66282"/>
                <a:gd name="connsiteY9" fmla="*/ 57375 h 57374"/>
                <a:gd name="connsiteX10" fmla="*/ 27923 w 66282"/>
                <a:gd name="connsiteY10" fmla="*/ 57375 h 57374"/>
                <a:gd name="connsiteX11" fmla="*/ 8744 w 66282"/>
                <a:gd name="connsiteY11" fmla="*/ 10457 h 57374"/>
                <a:gd name="connsiteX12" fmla="*/ 8744 w 66282"/>
                <a:gd name="connsiteY1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282" h="57374">
                  <a:moveTo>
                    <a:pt x="0" y="57375"/>
                  </a:moveTo>
                  <a:lnTo>
                    <a:pt x="0" y="0"/>
                  </a:lnTo>
                  <a:lnTo>
                    <a:pt x="14103" y="0"/>
                  </a:lnTo>
                  <a:lnTo>
                    <a:pt x="33282" y="48048"/>
                  </a:lnTo>
                  <a:lnTo>
                    <a:pt x="52744" y="0"/>
                  </a:lnTo>
                  <a:lnTo>
                    <a:pt x="66282" y="0"/>
                  </a:lnTo>
                  <a:lnTo>
                    <a:pt x="66282" y="57375"/>
                  </a:lnTo>
                  <a:lnTo>
                    <a:pt x="56974" y="57375"/>
                  </a:lnTo>
                  <a:lnTo>
                    <a:pt x="56974" y="10457"/>
                  </a:lnTo>
                  <a:lnTo>
                    <a:pt x="37795" y="57375"/>
                  </a:lnTo>
                  <a:lnTo>
                    <a:pt x="27923" y="57375"/>
                  </a:lnTo>
                  <a:lnTo>
                    <a:pt x="8744" y="10457"/>
                  </a:lnTo>
                  <a:lnTo>
                    <a:pt x="8744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F64B53A7-1C62-0741-B3C6-8C727DF601CA}"/>
                </a:ext>
              </a:extLst>
            </p:cNvPr>
            <p:cNvSpPr/>
            <p:nvPr/>
          </p:nvSpPr>
          <p:spPr>
            <a:xfrm>
              <a:off x="1669926" y="5934253"/>
              <a:ext cx="46820" cy="59635"/>
            </a:xfrm>
            <a:custGeom>
              <a:avLst/>
              <a:gdLst>
                <a:gd name="connsiteX0" fmla="*/ 37513 w 46820"/>
                <a:gd name="connsiteY0" fmla="*/ 33068 h 59635"/>
                <a:gd name="connsiteX1" fmla="*/ 29897 w 46820"/>
                <a:gd name="connsiteY1" fmla="*/ 33068 h 59635"/>
                <a:gd name="connsiteX2" fmla="*/ 21718 w 46820"/>
                <a:gd name="connsiteY2" fmla="*/ 33068 h 59635"/>
                <a:gd name="connsiteX3" fmla="*/ 12692 w 46820"/>
                <a:gd name="connsiteY3" fmla="*/ 35612 h 59635"/>
                <a:gd name="connsiteX4" fmla="*/ 9590 w 46820"/>
                <a:gd name="connsiteY4" fmla="*/ 42395 h 59635"/>
                <a:gd name="connsiteX5" fmla="*/ 12410 w 46820"/>
                <a:gd name="connsiteY5" fmla="*/ 48896 h 59635"/>
                <a:gd name="connsiteX6" fmla="*/ 20308 w 46820"/>
                <a:gd name="connsiteY6" fmla="*/ 51439 h 59635"/>
                <a:gd name="connsiteX7" fmla="*/ 32436 w 46820"/>
                <a:gd name="connsiteY7" fmla="*/ 47765 h 59635"/>
                <a:gd name="connsiteX8" fmla="*/ 37513 w 46820"/>
                <a:gd name="connsiteY8" fmla="*/ 38438 h 59635"/>
                <a:gd name="connsiteX9" fmla="*/ 37513 w 46820"/>
                <a:gd name="connsiteY9" fmla="*/ 33068 h 59635"/>
                <a:gd name="connsiteX10" fmla="*/ 38077 w 46820"/>
                <a:gd name="connsiteY10" fmla="*/ 58505 h 59635"/>
                <a:gd name="connsiteX11" fmla="*/ 38077 w 46820"/>
                <a:gd name="connsiteY11" fmla="*/ 51722 h 59635"/>
                <a:gd name="connsiteX12" fmla="*/ 30744 w 46820"/>
                <a:gd name="connsiteY12" fmla="*/ 57375 h 59635"/>
                <a:gd name="connsiteX13" fmla="*/ 20026 w 46820"/>
                <a:gd name="connsiteY13" fmla="*/ 59636 h 59635"/>
                <a:gd name="connsiteX14" fmla="*/ 5359 w 46820"/>
                <a:gd name="connsiteY14" fmla="*/ 55114 h 59635"/>
                <a:gd name="connsiteX15" fmla="*/ 0 w 46820"/>
                <a:gd name="connsiteY15" fmla="*/ 42678 h 59635"/>
                <a:gd name="connsiteX16" fmla="*/ 5923 w 46820"/>
                <a:gd name="connsiteY16" fmla="*/ 29677 h 59635"/>
                <a:gd name="connsiteX17" fmla="*/ 21718 w 46820"/>
                <a:gd name="connsiteY17" fmla="*/ 25437 h 59635"/>
                <a:gd name="connsiteX18" fmla="*/ 29897 w 46820"/>
                <a:gd name="connsiteY18" fmla="*/ 25437 h 59635"/>
                <a:gd name="connsiteX19" fmla="*/ 37513 w 46820"/>
                <a:gd name="connsiteY19" fmla="*/ 25720 h 59635"/>
                <a:gd name="connsiteX20" fmla="*/ 37513 w 46820"/>
                <a:gd name="connsiteY20" fmla="*/ 20632 h 59635"/>
                <a:gd name="connsiteX21" fmla="*/ 33846 w 46820"/>
                <a:gd name="connsiteY21" fmla="*/ 11588 h 59635"/>
                <a:gd name="connsiteX22" fmla="*/ 24821 w 46820"/>
                <a:gd name="connsiteY22" fmla="*/ 8762 h 59635"/>
                <a:gd name="connsiteX23" fmla="*/ 15513 w 46820"/>
                <a:gd name="connsiteY23" fmla="*/ 11871 h 59635"/>
                <a:gd name="connsiteX24" fmla="*/ 11000 w 46820"/>
                <a:gd name="connsiteY24" fmla="*/ 19219 h 59635"/>
                <a:gd name="connsiteX25" fmla="*/ 1974 w 46820"/>
                <a:gd name="connsiteY25" fmla="*/ 17241 h 59635"/>
                <a:gd name="connsiteX26" fmla="*/ 9590 w 46820"/>
                <a:gd name="connsiteY26" fmla="*/ 4805 h 59635"/>
                <a:gd name="connsiteX27" fmla="*/ 24821 w 46820"/>
                <a:gd name="connsiteY27" fmla="*/ 0 h 59635"/>
                <a:gd name="connsiteX28" fmla="*/ 40615 w 46820"/>
                <a:gd name="connsiteY28" fmla="*/ 4805 h 59635"/>
                <a:gd name="connsiteX29" fmla="*/ 46821 w 46820"/>
                <a:gd name="connsiteY29" fmla="*/ 20067 h 59635"/>
                <a:gd name="connsiteX30" fmla="*/ 46821 w 46820"/>
                <a:gd name="connsiteY30" fmla="*/ 58505 h 59635"/>
                <a:gd name="connsiteX31" fmla="*/ 38077 w 46820"/>
                <a:gd name="connsiteY31" fmla="*/ 58505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6820" h="59635">
                  <a:moveTo>
                    <a:pt x="37513" y="33068"/>
                  </a:moveTo>
                  <a:cubicBezTo>
                    <a:pt x="35256" y="33068"/>
                    <a:pt x="32718" y="33068"/>
                    <a:pt x="29897" y="33068"/>
                  </a:cubicBezTo>
                  <a:cubicBezTo>
                    <a:pt x="27359" y="33068"/>
                    <a:pt x="24538" y="33068"/>
                    <a:pt x="21718" y="33068"/>
                  </a:cubicBezTo>
                  <a:cubicBezTo>
                    <a:pt x="17769" y="33351"/>
                    <a:pt x="14667" y="34199"/>
                    <a:pt x="12692" y="35612"/>
                  </a:cubicBezTo>
                  <a:cubicBezTo>
                    <a:pt x="10718" y="37308"/>
                    <a:pt x="9590" y="39569"/>
                    <a:pt x="9590" y="42395"/>
                  </a:cubicBezTo>
                  <a:cubicBezTo>
                    <a:pt x="9590" y="45222"/>
                    <a:pt x="10436" y="47200"/>
                    <a:pt x="12410" y="48896"/>
                  </a:cubicBezTo>
                  <a:cubicBezTo>
                    <a:pt x="14385" y="50592"/>
                    <a:pt x="16923" y="51439"/>
                    <a:pt x="20308" y="51439"/>
                  </a:cubicBezTo>
                  <a:cubicBezTo>
                    <a:pt x="25103" y="51439"/>
                    <a:pt x="29051" y="50309"/>
                    <a:pt x="32436" y="47765"/>
                  </a:cubicBezTo>
                  <a:cubicBezTo>
                    <a:pt x="35821" y="45504"/>
                    <a:pt x="37513" y="42395"/>
                    <a:pt x="37513" y="38438"/>
                  </a:cubicBezTo>
                  <a:lnTo>
                    <a:pt x="37513" y="33068"/>
                  </a:lnTo>
                  <a:close/>
                  <a:moveTo>
                    <a:pt x="38077" y="58505"/>
                  </a:moveTo>
                  <a:lnTo>
                    <a:pt x="38077" y="51722"/>
                  </a:lnTo>
                  <a:cubicBezTo>
                    <a:pt x="36385" y="53983"/>
                    <a:pt x="33846" y="55962"/>
                    <a:pt x="30744" y="57375"/>
                  </a:cubicBezTo>
                  <a:cubicBezTo>
                    <a:pt x="27641" y="58788"/>
                    <a:pt x="24256" y="59636"/>
                    <a:pt x="20026" y="59636"/>
                  </a:cubicBezTo>
                  <a:cubicBezTo>
                    <a:pt x="13821" y="59636"/>
                    <a:pt x="9026" y="58223"/>
                    <a:pt x="5359" y="55114"/>
                  </a:cubicBezTo>
                  <a:cubicBezTo>
                    <a:pt x="1692" y="52005"/>
                    <a:pt x="0" y="47765"/>
                    <a:pt x="0" y="42678"/>
                  </a:cubicBezTo>
                  <a:cubicBezTo>
                    <a:pt x="0" y="36742"/>
                    <a:pt x="1974" y="32503"/>
                    <a:pt x="5923" y="29677"/>
                  </a:cubicBezTo>
                  <a:cubicBezTo>
                    <a:pt x="9872" y="27133"/>
                    <a:pt x="14949" y="25437"/>
                    <a:pt x="21718" y="25437"/>
                  </a:cubicBezTo>
                  <a:cubicBezTo>
                    <a:pt x="24538" y="25437"/>
                    <a:pt x="27359" y="25437"/>
                    <a:pt x="29897" y="25437"/>
                  </a:cubicBezTo>
                  <a:cubicBezTo>
                    <a:pt x="32436" y="25437"/>
                    <a:pt x="34974" y="25437"/>
                    <a:pt x="37513" y="25720"/>
                  </a:cubicBezTo>
                  <a:lnTo>
                    <a:pt x="37513" y="20632"/>
                  </a:lnTo>
                  <a:cubicBezTo>
                    <a:pt x="37513" y="16393"/>
                    <a:pt x="36385" y="13284"/>
                    <a:pt x="33846" y="11588"/>
                  </a:cubicBezTo>
                  <a:cubicBezTo>
                    <a:pt x="31590" y="9610"/>
                    <a:pt x="28487" y="8762"/>
                    <a:pt x="24821" y="8762"/>
                  </a:cubicBezTo>
                  <a:cubicBezTo>
                    <a:pt x="20872" y="8762"/>
                    <a:pt x="17769" y="9892"/>
                    <a:pt x="15513" y="11871"/>
                  </a:cubicBezTo>
                  <a:cubicBezTo>
                    <a:pt x="13538" y="13849"/>
                    <a:pt x="11846" y="16393"/>
                    <a:pt x="11000" y="19219"/>
                  </a:cubicBezTo>
                  <a:lnTo>
                    <a:pt x="1974" y="17241"/>
                  </a:lnTo>
                  <a:cubicBezTo>
                    <a:pt x="3103" y="12153"/>
                    <a:pt x="5641" y="8196"/>
                    <a:pt x="9590" y="4805"/>
                  </a:cubicBezTo>
                  <a:cubicBezTo>
                    <a:pt x="13538" y="1696"/>
                    <a:pt x="18615" y="0"/>
                    <a:pt x="24821" y="0"/>
                  </a:cubicBezTo>
                  <a:cubicBezTo>
                    <a:pt x="31308" y="0"/>
                    <a:pt x="36667" y="1696"/>
                    <a:pt x="40615" y="4805"/>
                  </a:cubicBezTo>
                  <a:cubicBezTo>
                    <a:pt x="44846" y="8196"/>
                    <a:pt x="46821" y="13284"/>
                    <a:pt x="46821" y="20067"/>
                  </a:cubicBezTo>
                  <a:lnTo>
                    <a:pt x="46821" y="58505"/>
                  </a:lnTo>
                  <a:lnTo>
                    <a:pt x="38077" y="5850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FE8553B-705A-8946-943B-B4040C6E5182}"/>
                </a:ext>
              </a:extLst>
            </p:cNvPr>
            <p:cNvSpPr/>
            <p:nvPr/>
          </p:nvSpPr>
          <p:spPr>
            <a:xfrm>
              <a:off x="1734234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915C41A6-8644-654E-BFD5-33855C6C37D2}"/>
                </a:ext>
              </a:extLst>
            </p:cNvPr>
            <p:cNvSpPr/>
            <p:nvPr/>
          </p:nvSpPr>
          <p:spPr>
            <a:xfrm>
              <a:off x="1801362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16CEE1F9-E449-3647-A184-C21EA6155EA6}"/>
                </a:ext>
              </a:extLst>
            </p:cNvPr>
            <p:cNvSpPr/>
            <p:nvPr/>
          </p:nvSpPr>
          <p:spPr>
            <a:xfrm>
              <a:off x="1868491" y="5935383"/>
              <a:ext cx="62333" cy="57374"/>
            </a:xfrm>
            <a:custGeom>
              <a:avLst/>
              <a:gdLst>
                <a:gd name="connsiteX0" fmla="*/ 52744 w 62333"/>
                <a:gd name="connsiteY0" fmla="*/ 0 h 57374"/>
                <a:gd name="connsiteX1" fmla="*/ 62333 w 62333"/>
                <a:gd name="connsiteY1" fmla="*/ 0 h 57374"/>
                <a:gd name="connsiteX2" fmla="*/ 62333 w 62333"/>
                <a:gd name="connsiteY2" fmla="*/ 57375 h 57374"/>
                <a:gd name="connsiteX3" fmla="*/ 52744 w 62333"/>
                <a:gd name="connsiteY3" fmla="*/ 57375 h 57374"/>
                <a:gd name="connsiteX4" fmla="*/ 52744 w 62333"/>
                <a:gd name="connsiteY4" fmla="*/ 0 h 57374"/>
                <a:gd name="connsiteX5" fmla="*/ 24256 w 62333"/>
                <a:gd name="connsiteY5" fmla="*/ 28546 h 57374"/>
                <a:gd name="connsiteX6" fmla="*/ 9590 w 62333"/>
                <a:gd name="connsiteY6" fmla="*/ 28546 h 57374"/>
                <a:gd name="connsiteX7" fmla="*/ 9590 w 62333"/>
                <a:gd name="connsiteY7" fmla="*/ 48896 h 57374"/>
                <a:gd name="connsiteX8" fmla="*/ 24256 w 62333"/>
                <a:gd name="connsiteY8" fmla="*/ 48896 h 57374"/>
                <a:gd name="connsiteX9" fmla="*/ 33000 w 62333"/>
                <a:gd name="connsiteY9" fmla="*/ 46069 h 57374"/>
                <a:gd name="connsiteX10" fmla="*/ 35256 w 62333"/>
                <a:gd name="connsiteY10" fmla="*/ 38438 h 57374"/>
                <a:gd name="connsiteX11" fmla="*/ 33000 w 62333"/>
                <a:gd name="connsiteY11" fmla="*/ 31090 h 57374"/>
                <a:gd name="connsiteX12" fmla="*/ 24256 w 62333"/>
                <a:gd name="connsiteY12" fmla="*/ 28546 h 57374"/>
                <a:gd name="connsiteX13" fmla="*/ 0 w 62333"/>
                <a:gd name="connsiteY13" fmla="*/ 57375 h 57374"/>
                <a:gd name="connsiteX14" fmla="*/ 0 w 62333"/>
                <a:gd name="connsiteY14" fmla="*/ 0 h 57374"/>
                <a:gd name="connsiteX15" fmla="*/ 9590 w 62333"/>
                <a:gd name="connsiteY15" fmla="*/ 0 h 57374"/>
                <a:gd name="connsiteX16" fmla="*/ 9590 w 62333"/>
                <a:gd name="connsiteY16" fmla="*/ 19784 h 57374"/>
                <a:gd name="connsiteX17" fmla="*/ 24256 w 62333"/>
                <a:gd name="connsiteY17" fmla="*/ 19784 h 57374"/>
                <a:gd name="connsiteX18" fmla="*/ 39205 w 62333"/>
                <a:gd name="connsiteY18" fmla="*/ 24589 h 57374"/>
                <a:gd name="connsiteX19" fmla="*/ 44282 w 62333"/>
                <a:gd name="connsiteY19" fmla="*/ 38156 h 57374"/>
                <a:gd name="connsiteX20" fmla="*/ 39205 w 62333"/>
                <a:gd name="connsiteY20" fmla="*/ 52287 h 57374"/>
                <a:gd name="connsiteX21" fmla="*/ 23974 w 62333"/>
                <a:gd name="connsiteY21" fmla="*/ 57375 h 57374"/>
                <a:gd name="connsiteX22" fmla="*/ 0 w 62333"/>
                <a:gd name="connsiteY2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2333" h="57374">
                  <a:moveTo>
                    <a:pt x="52744" y="0"/>
                  </a:moveTo>
                  <a:lnTo>
                    <a:pt x="62333" y="0"/>
                  </a:lnTo>
                  <a:lnTo>
                    <a:pt x="62333" y="57375"/>
                  </a:lnTo>
                  <a:lnTo>
                    <a:pt x="52744" y="57375"/>
                  </a:lnTo>
                  <a:lnTo>
                    <a:pt x="52744" y="0"/>
                  </a:lnTo>
                  <a:close/>
                  <a:moveTo>
                    <a:pt x="24256" y="28546"/>
                  </a:moveTo>
                  <a:lnTo>
                    <a:pt x="9590" y="28546"/>
                  </a:lnTo>
                  <a:lnTo>
                    <a:pt x="9590" y="48896"/>
                  </a:lnTo>
                  <a:lnTo>
                    <a:pt x="24256" y="48896"/>
                  </a:lnTo>
                  <a:cubicBezTo>
                    <a:pt x="28487" y="48896"/>
                    <a:pt x="31590" y="47765"/>
                    <a:pt x="33000" y="46069"/>
                  </a:cubicBezTo>
                  <a:cubicBezTo>
                    <a:pt x="34692" y="44091"/>
                    <a:pt x="35256" y="41547"/>
                    <a:pt x="35256" y="38438"/>
                  </a:cubicBezTo>
                  <a:cubicBezTo>
                    <a:pt x="35256" y="35329"/>
                    <a:pt x="34410" y="32786"/>
                    <a:pt x="33000" y="31090"/>
                  </a:cubicBezTo>
                  <a:cubicBezTo>
                    <a:pt x="31590" y="29394"/>
                    <a:pt x="28769" y="28546"/>
                    <a:pt x="24256" y="28546"/>
                  </a:cubicBezTo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19784"/>
                  </a:lnTo>
                  <a:lnTo>
                    <a:pt x="24256" y="19784"/>
                  </a:lnTo>
                  <a:cubicBezTo>
                    <a:pt x="30744" y="19784"/>
                    <a:pt x="35821" y="21480"/>
                    <a:pt x="39205" y="24589"/>
                  </a:cubicBezTo>
                  <a:cubicBezTo>
                    <a:pt x="42590" y="27698"/>
                    <a:pt x="44282" y="32220"/>
                    <a:pt x="44282" y="38156"/>
                  </a:cubicBezTo>
                  <a:cubicBezTo>
                    <a:pt x="44282" y="44091"/>
                    <a:pt x="42590" y="48896"/>
                    <a:pt x="39205" y="52287"/>
                  </a:cubicBezTo>
                  <a:cubicBezTo>
                    <a:pt x="35821" y="55679"/>
                    <a:pt x="30744" y="57375"/>
                    <a:pt x="23974" y="57375"/>
                  </a:cubicBezTo>
                  <a:lnTo>
                    <a:pt x="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036E6186-0105-E64A-8F4D-E90DC776E3BC}"/>
                </a:ext>
              </a:extLst>
            </p:cNvPr>
            <p:cNvSpPr/>
            <p:nvPr/>
          </p:nvSpPr>
          <p:spPr>
            <a:xfrm>
              <a:off x="1941542" y="5935383"/>
              <a:ext cx="54435" cy="57374"/>
            </a:xfrm>
            <a:custGeom>
              <a:avLst/>
              <a:gdLst>
                <a:gd name="connsiteX0" fmla="*/ 42872 w 54435"/>
                <a:gd name="connsiteY0" fmla="*/ 57375 h 57374"/>
                <a:gd name="connsiteX1" fmla="*/ 26795 w 54435"/>
                <a:gd name="connsiteY1" fmla="*/ 34481 h 57374"/>
                <a:gd name="connsiteX2" fmla="*/ 11282 w 54435"/>
                <a:gd name="connsiteY2" fmla="*/ 57375 h 57374"/>
                <a:gd name="connsiteX3" fmla="*/ 0 w 54435"/>
                <a:gd name="connsiteY3" fmla="*/ 57375 h 57374"/>
                <a:gd name="connsiteX4" fmla="*/ 21154 w 54435"/>
                <a:gd name="connsiteY4" fmla="*/ 27981 h 57374"/>
                <a:gd name="connsiteX5" fmla="*/ 1410 w 54435"/>
                <a:gd name="connsiteY5" fmla="*/ 0 h 57374"/>
                <a:gd name="connsiteX6" fmla="*/ 12410 w 54435"/>
                <a:gd name="connsiteY6" fmla="*/ 0 h 57374"/>
                <a:gd name="connsiteX7" fmla="*/ 26795 w 54435"/>
                <a:gd name="connsiteY7" fmla="*/ 21198 h 57374"/>
                <a:gd name="connsiteX8" fmla="*/ 41462 w 54435"/>
                <a:gd name="connsiteY8" fmla="*/ 0 h 57374"/>
                <a:gd name="connsiteX9" fmla="*/ 52462 w 54435"/>
                <a:gd name="connsiteY9" fmla="*/ 0 h 57374"/>
                <a:gd name="connsiteX10" fmla="*/ 32436 w 54435"/>
                <a:gd name="connsiteY10" fmla="*/ 27416 h 57374"/>
                <a:gd name="connsiteX11" fmla="*/ 54436 w 54435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435" h="57374">
                  <a:moveTo>
                    <a:pt x="42872" y="57375"/>
                  </a:moveTo>
                  <a:lnTo>
                    <a:pt x="26795" y="34481"/>
                  </a:lnTo>
                  <a:lnTo>
                    <a:pt x="11282" y="57375"/>
                  </a:lnTo>
                  <a:lnTo>
                    <a:pt x="0" y="57375"/>
                  </a:lnTo>
                  <a:lnTo>
                    <a:pt x="21154" y="27981"/>
                  </a:lnTo>
                  <a:lnTo>
                    <a:pt x="1410" y="0"/>
                  </a:lnTo>
                  <a:lnTo>
                    <a:pt x="12410" y="0"/>
                  </a:lnTo>
                  <a:lnTo>
                    <a:pt x="26795" y="21198"/>
                  </a:lnTo>
                  <a:lnTo>
                    <a:pt x="41462" y="0"/>
                  </a:lnTo>
                  <a:lnTo>
                    <a:pt x="52462" y="0"/>
                  </a:lnTo>
                  <a:lnTo>
                    <a:pt x="32436" y="27416"/>
                  </a:lnTo>
                  <a:lnTo>
                    <a:pt x="54436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9" name="Graphic 13">
              <a:extLst>
                <a:ext uri="{FF2B5EF4-FFF2-40B4-BE49-F238E27FC236}">
                  <a16:creationId xmlns:a16="http://schemas.microsoft.com/office/drawing/2014/main" id="{5FBDBB02-33F0-E145-BD7C-F1E09FAEE3A4}"/>
                </a:ext>
              </a:extLst>
            </p:cNvPr>
            <p:cNvGrpSpPr/>
            <p:nvPr/>
          </p:nvGrpSpPr>
          <p:grpSpPr>
            <a:xfrm>
              <a:off x="1266593" y="6057199"/>
              <a:ext cx="116205" cy="82246"/>
              <a:chOff x="1266593" y="6057199"/>
              <a:chExt cx="116205" cy="82246"/>
            </a:xfrm>
            <a:solidFill>
              <a:srgbClr val="CFD4D9"/>
            </a:solidFill>
          </p:grpSpPr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F0FECE7F-8435-6044-B8FB-533A792EF2A6}"/>
                  </a:ext>
                </a:extLst>
              </p:cNvPr>
              <p:cNvSpPr/>
              <p:nvPr/>
            </p:nvSpPr>
            <p:spPr>
              <a:xfrm>
                <a:off x="1266593" y="6057199"/>
                <a:ext cx="54153" cy="82246"/>
              </a:xfrm>
              <a:custGeom>
                <a:avLst/>
                <a:gdLst>
                  <a:gd name="connsiteX0" fmla="*/ 9308 w 54153"/>
                  <a:gd name="connsiteY0" fmla="*/ 34764 h 82246"/>
                  <a:gd name="connsiteX1" fmla="*/ 14667 w 54153"/>
                  <a:gd name="connsiteY1" fmla="*/ 46917 h 82246"/>
                  <a:gd name="connsiteX2" fmla="*/ 27359 w 54153"/>
                  <a:gd name="connsiteY2" fmla="*/ 51439 h 82246"/>
                  <a:gd name="connsiteX3" fmla="*/ 39769 w 54153"/>
                  <a:gd name="connsiteY3" fmla="*/ 45504 h 82246"/>
                  <a:gd name="connsiteX4" fmla="*/ 44282 w 54153"/>
                  <a:gd name="connsiteY4" fmla="*/ 29677 h 82246"/>
                  <a:gd name="connsiteX5" fmla="*/ 39769 w 54153"/>
                  <a:gd name="connsiteY5" fmla="*/ 14414 h 82246"/>
                  <a:gd name="connsiteX6" fmla="*/ 27077 w 54153"/>
                  <a:gd name="connsiteY6" fmla="*/ 8479 h 82246"/>
                  <a:gd name="connsiteX7" fmla="*/ 20590 w 54153"/>
                  <a:gd name="connsiteY7" fmla="*/ 9610 h 82246"/>
                  <a:gd name="connsiteX8" fmla="*/ 14949 w 54153"/>
                  <a:gd name="connsiteY8" fmla="*/ 13284 h 82246"/>
                  <a:gd name="connsiteX9" fmla="*/ 11000 w 54153"/>
                  <a:gd name="connsiteY9" fmla="*/ 19219 h 82246"/>
                  <a:gd name="connsiteX10" fmla="*/ 9590 w 54153"/>
                  <a:gd name="connsiteY10" fmla="*/ 27416 h 82246"/>
                  <a:gd name="connsiteX11" fmla="*/ 9590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308" y="34764"/>
                    </a:moveTo>
                    <a:cubicBezTo>
                      <a:pt x="9308" y="40134"/>
                      <a:pt x="11000" y="44091"/>
                      <a:pt x="14667" y="46917"/>
                    </a:cubicBezTo>
                    <a:cubicBezTo>
                      <a:pt x="18333" y="49744"/>
                      <a:pt x="22564" y="51439"/>
                      <a:pt x="27359" y="51439"/>
                    </a:cubicBezTo>
                    <a:cubicBezTo>
                      <a:pt x="32718" y="51439"/>
                      <a:pt x="36667" y="49461"/>
                      <a:pt x="39769" y="45504"/>
                    </a:cubicBezTo>
                    <a:cubicBezTo>
                      <a:pt x="42872" y="41547"/>
                      <a:pt x="44282" y="36460"/>
                      <a:pt x="44282" y="29677"/>
                    </a:cubicBezTo>
                    <a:cubicBezTo>
                      <a:pt x="44282" y="23459"/>
                      <a:pt x="42872" y="18371"/>
                      <a:pt x="39769" y="14414"/>
                    </a:cubicBezTo>
                    <a:cubicBezTo>
                      <a:pt x="36667" y="10457"/>
                      <a:pt x="32436" y="8479"/>
                      <a:pt x="27077" y="8479"/>
                    </a:cubicBezTo>
                    <a:cubicBezTo>
                      <a:pt x="24821" y="8479"/>
                      <a:pt x="22564" y="8762"/>
                      <a:pt x="20590" y="9610"/>
                    </a:cubicBezTo>
                    <a:cubicBezTo>
                      <a:pt x="18615" y="10457"/>
                      <a:pt x="16641" y="11588"/>
                      <a:pt x="14949" y="13284"/>
                    </a:cubicBezTo>
                    <a:cubicBezTo>
                      <a:pt x="13256" y="14980"/>
                      <a:pt x="11846" y="16958"/>
                      <a:pt x="11000" y="19219"/>
                    </a:cubicBezTo>
                    <a:cubicBezTo>
                      <a:pt x="9872" y="21763"/>
                      <a:pt x="9590" y="24307"/>
                      <a:pt x="9590" y="27416"/>
                    </a:cubicBezTo>
                    <a:lnTo>
                      <a:pt x="9590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FA796D1A-66D1-CB48-8C0F-A82179D510D8}"/>
                  </a:ext>
                </a:extLst>
              </p:cNvPr>
              <p:cNvSpPr/>
              <p:nvPr/>
            </p:nvSpPr>
            <p:spPr>
              <a:xfrm>
                <a:off x="1331465" y="6057764"/>
                <a:ext cx="51333" cy="59635"/>
              </a:xfrm>
              <a:custGeom>
                <a:avLst/>
                <a:gdLst>
                  <a:gd name="connsiteX0" fmla="*/ 26513 w 51333"/>
                  <a:gd name="connsiteY0" fmla="*/ 7914 h 59635"/>
                  <a:gd name="connsiteX1" fmla="*/ 15513 w 51333"/>
                  <a:gd name="connsiteY1" fmla="*/ 12153 h 59635"/>
                  <a:gd name="connsiteX2" fmla="*/ 9872 w 51333"/>
                  <a:gd name="connsiteY2" fmla="*/ 23176 h 59635"/>
                  <a:gd name="connsiteX3" fmla="*/ 42026 w 51333"/>
                  <a:gd name="connsiteY3" fmla="*/ 23176 h 59635"/>
                  <a:gd name="connsiteX4" fmla="*/ 38077 w 51333"/>
                  <a:gd name="connsiteY4" fmla="*/ 12153 h 59635"/>
                  <a:gd name="connsiteX5" fmla="*/ 26513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9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513" y="7914"/>
                    </a:moveTo>
                    <a:cubicBezTo>
                      <a:pt x="22000" y="7914"/>
                      <a:pt x="18333" y="9327"/>
                      <a:pt x="15513" y="12153"/>
                    </a:cubicBezTo>
                    <a:cubicBezTo>
                      <a:pt x="12410" y="14980"/>
                      <a:pt x="10718" y="18654"/>
                      <a:pt x="9872" y="23176"/>
                    </a:cubicBezTo>
                    <a:lnTo>
                      <a:pt x="42026" y="23176"/>
                    </a:lnTo>
                    <a:cubicBezTo>
                      <a:pt x="41744" y="18654"/>
                      <a:pt x="40333" y="14980"/>
                      <a:pt x="38077" y="12153"/>
                    </a:cubicBezTo>
                    <a:cubicBezTo>
                      <a:pt x="35256" y="9327"/>
                      <a:pt x="31590" y="7914"/>
                      <a:pt x="26513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9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ED918880-8324-C548-8AEE-314114EB481D}"/>
                </a:ext>
              </a:extLst>
            </p:cNvPr>
            <p:cNvSpPr/>
            <p:nvPr/>
          </p:nvSpPr>
          <p:spPr>
            <a:xfrm>
              <a:off x="1396901" y="6058612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308 w 75307"/>
                <a:gd name="connsiteY4" fmla="*/ 0 h 57374"/>
                <a:gd name="connsiteX5" fmla="*/ 9308 w 75307"/>
                <a:gd name="connsiteY5" fmla="*/ 48613 h 57374"/>
                <a:gd name="connsiteX6" fmla="*/ 32718 w 75307"/>
                <a:gd name="connsiteY6" fmla="*/ 48613 h 57374"/>
                <a:gd name="connsiteX7" fmla="*/ 32718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308" y="0"/>
                  </a:lnTo>
                  <a:lnTo>
                    <a:pt x="9308" y="48613"/>
                  </a:lnTo>
                  <a:lnTo>
                    <a:pt x="32718" y="48613"/>
                  </a:lnTo>
                  <a:lnTo>
                    <a:pt x="32718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5E19C41-400A-C242-8A6E-11EAC64B30A5}"/>
                </a:ext>
              </a:extLst>
            </p:cNvPr>
            <p:cNvSpPr/>
            <p:nvPr/>
          </p:nvSpPr>
          <p:spPr>
            <a:xfrm>
              <a:off x="1486311" y="6057764"/>
              <a:ext cx="51333" cy="59635"/>
            </a:xfrm>
            <a:custGeom>
              <a:avLst/>
              <a:gdLst>
                <a:gd name="connsiteX0" fmla="*/ 26513 w 51333"/>
                <a:gd name="connsiteY0" fmla="*/ 7914 h 59635"/>
                <a:gd name="connsiteX1" fmla="*/ 15513 w 51333"/>
                <a:gd name="connsiteY1" fmla="*/ 12153 h 59635"/>
                <a:gd name="connsiteX2" fmla="*/ 9872 w 51333"/>
                <a:gd name="connsiteY2" fmla="*/ 23176 h 59635"/>
                <a:gd name="connsiteX3" fmla="*/ 41744 w 51333"/>
                <a:gd name="connsiteY3" fmla="*/ 23176 h 59635"/>
                <a:gd name="connsiteX4" fmla="*/ 37795 w 51333"/>
                <a:gd name="connsiteY4" fmla="*/ 12153 h 59635"/>
                <a:gd name="connsiteX5" fmla="*/ 26513 w 51333"/>
                <a:gd name="connsiteY5" fmla="*/ 7914 h 59635"/>
                <a:gd name="connsiteX6" fmla="*/ 51333 w 51333"/>
                <a:gd name="connsiteY6" fmla="*/ 31372 h 59635"/>
                <a:gd name="connsiteX7" fmla="*/ 9590 w 51333"/>
                <a:gd name="connsiteY7" fmla="*/ 31372 h 59635"/>
                <a:gd name="connsiteX8" fmla="*/ 14949 w 51333"/>
                <a:gd name="connsiteY8" fmla="*/ 46069 h 59635"/>
                <a:gd name="connsiteX9" fmla="*/ 27077 w 51333"/>
                <a:gd name="connsiteY9" fmla="*/ 51157 h 59635"/>
                <a:gd name="connsiteX10" fmla="*/ 37513 w 51333"/>
                <a:gd name="connsiteY10" fmla="*/ 48048 h 59635"/>
                <a:gd name="connsiteX11" fmla="*/ 42308 w 51333"/>
                <a:gd name="connsiteY11" fmla="*/ 40699 h 59635"/>
                <a:gd name="connsiteX12" fmla="*/ 51333 w 51333"/>
                <a:gd name="connsiteY12" fmla="*/ 42395 h 59635"/>
                <a:gd name="connsiteX13" fmla="*/ 42872 w 51333"/>
                <a:gd name="connsiteY13" fmla="*/ 55114 h 59635"/>
                <a:gd name="connsiteX14" fmla="*/ 26795 w 51333"/>
                <a:gd name="connsiteY14" fmla="*/ 59636 h 59635"/>
                <a:gd name="connsiteX15" fmla="*/ 7333 w 51333"/>
                <a:gd name="connsiteY15" fmla="*/ 51722 h 59635"/>
                <a:gd name="connsiteX16" fmla="*/ 0 w 51333"/>
                <a:gd name="connsiteY16" fmla="*/ 29677 h 59635"/>
                <a:gd name="connsiteX17" fmla="*/ 1974 w 51333"/>
                <a:gd name="connsiteY17" fmla="*/ 16958 h 59635"/>
                <a:gd name="connsiteX18" fmla="*/ 7615 w 51333"/>
                <a:gd name="connsiteY18" fmla="*/ 7631 h 59635"/>
                <a:gd name="connsiteX19" fmla="*/ 16077 w 51333"/>
                <a:gd name="connsiteY19" fmla="*/ 1978 h 59635"/>
                <a:gd name="connsiteX20" fmla="*/ 26513 w 51333"/>
                <a:gd name="connsiteY20" fmla="*/ 0 h 59635"/>
                <a:gd name="connsiteX21" fmla="*/ 44564 w 51333"/>
                <a:gd name="connsiteY21" fmla="*/ 7349 h 59635"/>
                <a:gd name="connsiteX22" fmla="*/ 51333 w 51333"/>
                <a:gd name="connsiteY22" fmla="*/ 27698 h 59635"/>
                <a:gd name="connsiteX23" fmla="*/ 51333 w 51333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333" h="59635">
                  <a:moveTo>
                    <a:pt x="26513" y="7914"/>
                  </a:moveTo>
                  <a:cubicBezTo>
                    <a:pt x="22000" y="7914"/>
                    <a:pt x="18333" y="9327"/>
                    <a:pt x="15513" y="12153"/>
                  </a:cubicBezTo>
                  <a:cubicBezTo>
                    <a:pt x="12410" y="14980"/>
                    <a:pt x="10718" y="18654"/>
                    <a:pt x="9872" y="23176"/>
                  </a:cubicBezTo>
                  <a:lnTo>
                    <a:pt x="41744" y="23176"/>
                  </a:lnTo>
                  <a:cubicBezTo>
                    <a:pt x="41462" y="18654"/>
                    <a:pt x="40051" y="14980"/>
                    <a:pt x="37795" y="12153"/>
                  </a:cubicBezTo>
                  <a:cubicBezTo>
                    <a:pt x="35256" y="9327"/>
                    <a:pt x="31590" y="7914"/>
                    <a:pt x="26513" y="7914"/>
                  </a:cubicBezTo>
                  <a:moveTo>
                    <a:pt x="51333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9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137CFA86-F04E-2744-A8C9-FA04A16062EA}"/>
                </a:ext>
              </a:extLst>
            </p:cNvPr>
            <p:cNvSpPr/>
            <p:nvPr/>
          </p:nvSpPr>
          <p:spPr>
            <a:xfrm>
              <a:off x="1551747" y="6058612"/>
              <a:ext cx="49076" cy="57374"/>
            </a:xfrm>
            <a:custGeom>
              <a:avLst/>
              <a:gdLst>
                <a:gd name="connsiteX0" fmla="*/ 0 w 49076"/>
                <a:gd name="connsiteY0" fmla="*/ 57375 h 57374"/>
                <a:gd name="connsiteX1" fmla="*/ 0 w 49076"/>
                <a:gd name="connsiteY1" fmla="*/ 0 h 57374"/>
                <a:gd name="connsiteX2" fmla="*/ 9308 w 49076"/>
                <a:gd name="connsiteY2" fmla="*/ 0 h 57374"/>
                <a:gd name="connsiteX3" fmla="*/ 9308 w 49076"/>
                <a:gd name="connsiteY3" fmla="*/ 23459 h 57374"/>
                <a:gd name="connsiteX4" fmla="*/ 39769 w 49076"/>
                <a:gd name="connsiteY4" fmla="*/ 23459 h 57374"/>
                <a:gd name="connsiteX5" fmla="*/ 39769 w 49076"/>
                <a:gd name="connsiteY5" fmla="*/ 0 h 57374"/>
                <a:gd name="connsiteX6" fmla="*/ 49077 w 49076"/>
                <a:gd name="connsiteY6" fmla="*/ 0 h 57374"/>
                <a:gd name="connsiteX7" fmla="*/ 49077 w 49076"/>
                <a:gd name="connsiteY7" fmla="*/ 57375 h 57374"/>
                <a:gd name="connsiteX8" fmla="*/ 39769 w 49076"/>
                <a:gd name="connsiteY8" fmla="*/ 57375 h 57374"/>
                <a:gd name="connsiteX9" fmla="*/ 39769 w 49076"/>
                <a:gd name="connsiteY9" fmla="*/ 32503 h 57374"/>
                <a:gd name="connsiteX10" fmla="*/ 9308 w 49076"/>
                <a:gd name="connsiteY10" fmla="*/ 32503 h 57374"/>
                <a:gd name="connsiteX11" fmla="*/ 9308 w 49076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76" h="57374">
                  <a:moveTo>
                    <a:pt x="0" y="57375"/>
                  </a:moveTo>
                  <a:lnTo>
                    <a:pt x="0" y="0"/>
                  </a:lnTo>
                  <a:lnTo>
                    <a:pt x="9308" y="0"/>
                  </a:lnTo>
                  <a:lnTo>
                    <a:pt x="9308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077" y="0"/>
                  </a:lnTo>
                  <a:lnTo>
                    <a:pt x="49077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308" y="32503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1C592BFF-770B-F14D-B62F-70E6DC318FA9}"/>
                </a:ext>
              </a:extLst>
            </p:cNvPr>
            <p:cNvSpPr/>
            <p:nvPr/>
          </p:nvSpPr>
          <p:spPr>
            <a:xfrm>
              <a:off x="1618875" y="6058612"/>
              <a:ext cx="47948" cy="57374"/>
            </a:xfrm>
            <a:custGeom>
              <a:avLst/>
              <a:gdLst>
                <a:gd name="connsiteX0" fmla="*/ 10154 w 47948"/>
                <a:gd name="connsiteY0" fmla="*/ 57375 h 57374"/>
                <a:gd name="connsiteX1" fmla="*/ 0 w 47948"/>
                <a:gd name="connsiteY1" fmla="*/ 57375 h 57374"/>
                <a:gd name="connsiteX2" fmla="*/ 0 w 47948"/>
                <a:gd name="connsiteY2" fmla="*/ 0 h 57374"/>
                <a:gd name="connsiteX3" fmla="*/ 9026 w 47948"/>
                <a:gd name="connsiteY3" fmla="*/ 0 h 57374"/>
                <a:gd name="connsiteX4" fmla="*/ 9026 w 47948"/>
                <a:gd name="connsiteY4" fmla="*/ 44939 h 57374"/>
                <a:gd name="connsiteX5" fmla="*/ 37513 w 47948"/>
                <a:gd name="connsiteY5" fmla="*/ 0 h 57374"/>
                <a:gd name="connsiteX6" fmla="*/ 47949 w 47948"/>
                <a:gd name="connsiteY6" fmla="*/ 0 h 57374"/>
                <a:gd name="connsiteX7" fmla="*/ 47949 w 47948"/>
                <a:gd name="connsiteY7" fmla="*/ 57375 h 57374"/>
                <a:gd name="connsiteX8" fmla="*/ 38923 w 47948"/>
                <a:gd name="connsiteY8" fmla="*/ 57375 h 57374"/>
                <a:gd name="connsiteX9" fmla="*/ 38923 w 47948"/>
                <a:gd name="connsiteY9" fmla="*/ 12153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48" h="57374">
                  <a:moveTo>
                    <a:pt x="10154" y="57375"/>
                  </a:moveTo>
                  <a:lnTo>
                    <a:pt x="0" y="57375"/>
                  </a:lnTo>
                  <a:lnTo>
                    <a:pt x="0" y="0"/>
                  </a:lnTo>
                  <a:lnTo>
                    <a:pt x="9026" y="0"/>
                  </a:lnTo>
                  <a:lnTo>
                    <a:pt x="9026" y="44939"/>
                  </a:lnTo>
                  <a:lnTo>
                    <a:pt x="37513" y="0"/>
                  </a:lnTo>
                  <a:lnTo>
                    <a:pt x="47949" y="0"/>
                  </a:lnTo>
                  <a:lnTo>
                    <a:pt x="47949" y="57375"/>
                  </a:lnTo>
                  <a:lnTo>
                    <a:pt x="38923" y="57375"/>
                  </a:lnTo>
                  <a:lnTo>
                    <a:pt x="38923" y="12153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C14E56D-D5A9-8B4C-89D7-0E81073AB749}"/>
                </a:ext>
              </a:extLst>
            </p:cNvPr>
            <p:cNvSpPr/>
            <p:nvPr/>
          </p:nvSpPr>
          <p:spPr>
            <a:xfrm>
              <a:off x="1684875" y="6036849"/>
              <a:ext cx="48230" cy="79137"/>
            </a:xfrm>
            <a:custGeom>
              <a:avLst/>
              <a:gdLst>
                <a:gd name="connsiteX0" fmla="*/ 24256 w 48230"/>
                <a:gd name="connsiteY0" fmla="*/ 15545 h 79137"/>
                <a:gd name="connsiteX1" fmla="*/ 11282 w 48230"/>
                <a:gd name="connsiteY1" fmla="*/ 11305 h 79137"/>
                <a:gd name="connsiteX2" fmla="*/ 7051 w 48230"/>
                <a:gd name="connsiteY2" fmla="*/ 0 h 79137"/>
                <a:gd name="connsiteX3" fmla="*/ 14949 w 48230"/>
                <a:gd name="connsiteY3" fmla="*/ 0 h 79137"/>
                <a:gd name="connsiteX4" fmla="*/ 17487 w 48230"/>
                <a:gd name="connsiteY4" fmla="*/ 6218 h 79137"/>
                <a:gd name="connsiteX5" fmla="*/ 23974 w 48230"/>
                <a:gd name="connsiteY5" fmla="*/ 8479 h 79137"/>
                <a:gd name="connsiteX6" fmla="*/ 30462 w 48230"/>
                <a:gd name="connsiteY6" fmla="*/ 6218 h 79137"/>
                <a:gd name="connsiteX7" fmla="*/ 33000 w 48230"/>
                <a:gd name="connsiteY7" fmla="*/ 0 h 79137"/>
                <a:gd name="connsiteX8" fmla="*/ 40897 w 48230"/>
                <a:gd name="connsiteY8" fmla="*/ 0 h 79137"/>
                <a:gd name="connsiteX9" fmla="*/ 36667 w 48230"/>
                <a:gd name="connsiteY9" fmla="*/ 11305 h 79137"/>
                <a:gd name="connsiteX10" fmla="*/ 24256 w 48230"/>
                <a:gd name="connsiteY10" fmla="*/ 15545 h 79137"/>
                <a:gd name="connsiteX11" fmla="*/ 10154 w 48230"/>
                <a:gd name="connsiteY11" fmla="*/ 79138 h 79137"/>
                <a:gd name="connsiteX12" fmla="*/ 0 w 48230"/>
                <a:gd name="connsiteY12" fmla="*/ 79138 h 79137"/>
                <a:gd name="connsiteX13" fmla="*/ 0 w 48230"/>
                <a:gd name="connsiteY13" fmla="*/ 21763 h 79137"/>
                <a:gd name="connsiteX14" fmla="*/ 9308 w 48230"/>
                <a:gd name="connsiteY14" fmla="*/ 21763 h 79137"/>
                <a:gd name="connsiteX15" fmla="*/ 9308 w 48230"/>
                <a:gd name="connsiteY15" fmla="*/ 66702 h 79137"/>
                <a:gd name="connsiteX16" fmla="*/ 37795 w 48230"/>
                <a:gd name="connsiteY16" fmla="*/ 21763 h 79137"/>
                <a:gd name="connsiteX17" fmla="*/ 48231 w 48230"/>
                <a:gd name="connsiteY17" fmla="*/ 21763 h 79137"/>
                <a:gd name="connsiteX18" fmla="*/ 48231 w 48230"/>
                <a:gd name="connsiteY18" fmla="*/ 79138 h 79137"/>
                <a:gd name="connsiteX19" fmla="*/ 38923 w 48230"/>
                <a:gd name="connsiteY19" fmla="*/ 79138 h 79137"/>
                <a:gd name="connsiteX20" fmla="*/ 38923 w 48230"/>
                <a:gd name="connsiteY20" fmla="*/ 33916 h 79137"/>
                <a:gd name="connsiteX21" fmla="*/ 10154 w 48230"/>
                <a:gd name="connsiteY21" fmla="*/ 79138 h 7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230" h="79137">
                  <a:moveTo>
                    <a:pt x="24256" y="15545"/>
                  </a:moveTo>
                  <a:cubicBezTo>
                    <a:pt x="18333" y="15545"/>
                    <a:pt x="14103" y="14132"/>
                    <a:pt x="11282" y="11305"/>
                  </a:cubicBezTo>
                  <a:cubicBezTo>
                    <a:pt x="8462" y="8479"/>
                    <a:pt x="7051" y="4805"/>
                    <a:pt x="7051" y="0"/>
                  </a:cubicBezTo>
                  <a:lnTo>
                    <a:pt x="14949" y="0"/>
                  </a:lnTo>
                  <a:cubicBezTo>
                    <a:pt x="15231" y="2544"/>
                    <a:pt x="16077" y="4805"/>
                    <a:pt x="17487" y="6218"/>
                  </a:cubicBezTo>
                  <a:cubicBezTo>
                    <a:pt x="18897" y="7631"/>
                    <a:pt x="21154" y="8479"/>
                    <a:pt x="23974" y="8479"/>
                  </a:cubicBezTo>
                  <a:cubicBezTo>
                    <a:pt x="26795" y="8479"/>
                    <a:pt x="29051" y="7631"/>
                    <a:pt x="30462" y="6218"/>
                  </a:cubicBezTo>
                  <a:cubicBezTo>
                    <a:pt x="31872" y="4805"/>
                    <a:pt x="32718" y="2544"/>
                    <a:pt x="33000" y="0"/>
                  </a:cubicBezTo>
                  <a:lnTo>
                    <a:pt x="40897" y="0"/>
                  </a:lnTo>
                  <a:cubicBezTo>
                    <a:pt x="40615" y="4522"/>
                    <a:pt x="39205" y="8196"/>
                    <a:pt x="36667" y="11305"/>
                  </a:cubicBezTo>
                  <a:cubicBezTo>
                    <a:pt x="34128" y="14132"/>
                    <a:pt x="29897" y="15545"/>
                    <a:pt x="24256" y="15545"/>
                  </a:cubicBezTo>
                  <a:moveTo>
                    <a:pt x="10154" y="79138"/>
                  </a:moveTo>
                  <a:lnTo>
                    <a:pt x="0" y="79138"/>
                  </a:lnTo>
                  <a:lnTo>
                    <a:pt x="0" y="21763"/>
                  </a:lnTo>
                  <a:lnTo>
                    <a:pt x="9308" y="21763"/>
                  </a:lnTo>
                  <a:lnTo>
                    <a:pt x="9308" y="66702"/>
                  </a:lnTo>
                  <a:lnTo>
                    <a:pt x="37795" y="21763"/>
                  </a:lnTo>
                  <a:lnTo>
                    <a:pt x="48231" y="21763"/>
                  </a:lnTo>
                  <a:lnTo>
                    <a:pt x="48231" y="79138"/>
                  </a:lnTo>
                  <a:lnTo>
                    <a:pt x="38923" y="79138"/>
                  </a:lnTo>
                  <a:lnTo>
                    <a:pt x="38923" y="33916"/>
                  </a:lnTo>
                  <a:lnTo>
                    <a:pt x="10154" y="79138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1C3A2D8-A269-6A47-A139-5A656E0B37D0}"/>
                </a:ext>
              </a:extLst>
            </p:cNvPr>
            <p:cNvSpPr/>
            <p:nvPr/>
          </p:nvSpPr>
          <p:spPr>
            <a:xfrm>
              <a:off x="1260952" y="5466493"/>
              <a:ext cx="483718" cy="255784"/>
            </a:xfrm>
            <a:custGeom>
              <a:avLst/>
              <a:gdLst>
                <a:gd name="connsiteX0" fmla="*/ 483718 w 483718"/>
                <a:gd name="connsiteY0" fmla="*/ 0 h 255784"/>
                <a:gd name="connsiteX1" fmla="*/ 0 w 483718"/>
                <a:gd name="connsiteY1" fmla="*/ 212541 h 255784"/>
                <a:gd name="connsiteX2" fmla="*/ 0 w 483718"/>
                <a:gd name="connsiteY2" fmla="*/ 255784 h 255784"/>
                <a:gd name="connsiteX3" fmla="*/ 483718 w 483718"/>
                <a:gd name="connsiteY3" fmla="*/ 43243 h 25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718" h="255784">
                  <a:moveTo>
                    <a:pt x="483718" y="0"/>
                  </a:moveTo>
                  <a:lnTo>
                    <a:pt x="0" y="212541"/>
                  </a:lnTo>
                  <a:lnTo>
                    <a:pt x="0" y="255784"/>
                  </a:lnTo>
                  <a:lnTo>
                    <a:pt x="483718" y="43243"/>
                  </a:lnTo>
                  <a:close/>
                </a:path>
              </a:pathLst>
            </a:custGeom>
            <a:solidFill>
              <a:srgbClr val="E22B26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BDC57CB6-899A-B84D-8D62-9E7CE68A0E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04625" y="3798587"/>
            <a:ext cx="8257088" cy="1349675"/>
          </a:xfrm>
          <a:prstGeom prst="rect">
            <a:avLst/>
          </a:prstGeom>
        </p:spPr>
        <p:txBody>
          <a:bodyPr lIns="180000" rIns="864000" anchor="t"/>
          <a:lstStyle>
            <a:lvl1pPr marL="0" indent="0">
              <a:buFontTx/>
              <a:buNone/>
              <a:defRPr sz="24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3565890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 Титульный слайд с крупным лог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E22FD203-2C1F-4E4C-9734-9F16B1997A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52750" y="4289609"/>
            <a:ext cx="7308850" cy="858654"/>
          </a:xfrm>
          <a:prstGeom prst="rect">
            <a:avLst/>
          </a:prstGeom>
        </p:spPr>
        <p:txBody>
          <a:bodyPr lIns="144000" rIns="864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00" b="0" i="0">
                <a:solidFill>
                  <a:srgbClr val="19212C"/>
                </a:solidFill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9DCB56B-BDDC-0847-BBF5-0FBB08D48C3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6D0E17-017B-CF40-9CCB-7F9B1B25165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52749" y="98581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algn="l">
              <a:lnSpc>
                <a:spcPct val="100000"/>
              </a:lnSpc>
              <a:defRPr sz="4200" b="0" i="0" cap="none" spc="200" baseline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ru-RU" dirty="0"/>
              <a:t>3 строки</a:t>
            </a:r>
            <a:endParaRPr lang="en-US" dirty="0"/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9179D459-76A3-234B-BBDE-A62C80D7F483}"/>
              </a:ext>
            </a:extLst>
          </p:cNvPr>
          <p:cNvGrpSpPr/>
          <p:nvPr userDrawn="1"/>
        </p:nvGrpSpPr>
        <p:grpSpPr>
          <a:xfrm>
            <a:off x="360363" y="1351556"/>
            <a:ext cx="1694901" cy="1800672"/>
            <a:chOff x="4522787" y="1925637"/>
            <a:chExt cx="2472690" cy="262700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245156D-F4D5-764B-B8BC-D8FB794705CF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759C32-66C4-F746-B268-4A60EC6F21C0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D30D49F-F7A4-D142-9453-95E50EA0436F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grpSp>
        <p:nvGrpSpPr>
          <p:cNvPr id="2" name="Graphic 11">
            <a:extLst>
              <a:ext uri="{FF2B5EF4-FFF2-40B4-BE49-F238E27FC236}">
                <a16:creationId xmlns:a16="http://schemas.microsoft.com/office/drawing/2014/main" id="{2B14A07C-F107-AD4B-84D8-19021835B693}"/>
              </a:ext>
            </a:extLst>
          </p:cNvPr>
          <p:cNvGrpSpPr/>
          <p:nvPr/>
        </p:nvGrpSpPr>
        <p:grpSpPr>
          <a:xfrm>
            <a:off x="306551" y="4687749"/>
            <a:ext cx="1799571" cy="1548280"/>
            <a:chOff x="306551" y="4687749"/>
            <a:chExt cx="1799571" cy="1548280"/>
          </a:xfrm>
        </p:grpSpPr>
        <p:grpSp>
          <p:nvGrpSpPr>
            <p:cNvPr id="3" name="Graphic 11">
              <a:extLst>
                <a:ext uri="{FF2B5EF4-FFF2-40B4-BE49-F238E27FC236}">
                  <a16:creationId xmlns:a16="http://schemas.microsoft.com/office/drawing/2014/main" id="{2B14A07C-F107-AD4B-84D8-19021835B693}"/>
                </a:ext>
              </a:extLst>
            </p:cNvPr>
            <p:cNvGrpSpPr/>
            <p:nvPr/>
          </p:nvGrpSpPr>
          <p:grpSpPr>
            <a:xfrm>
              <a:off x="363507" y="5419387"/>
              <a:ext cx="704074" cy="228902"/>
              <a:chOff x="363507" y="5419387"/>
              <a:chExt cx="704074" cy="228902"/>
            </a:xfrm>
            <a:solidFill>
              <a:srgbClr val="CFD4D9"/>
            </a:solidFill>
          </p:grpSpPr>
          <p:sp>
            <p:nvSpPr>
              <p:cNvPr id="4" name="Freeform 3">
                <a:extLst>
                  <a:ext uri="{FF2B5EF4-FFF2-40B4-BE49-F238E27FC236}">
                    <a16:creationId xmlns:a16="http://schemas.microsoft.com/office/drawing/2014/main" id="{A10631D4-F199-2743-A560-F09432C5EC06}"/>
                  </a:ext>
                </a:extLst>
              </p:cNvPr>
              <p:cNvSpPr/>
              <p:nvPr/>
            </p:nvSpPr>
            <p:spPr>
              <a:xfrm>
                <a:off x="363507" y="5419387"/>
                <a:ext cx="155114" cy="180936"/>
              </a:xfrm>
              <a:custGeom>
                <a:avLst/>
                <a:gdLst>
                  <a:gd name="connsiteX0" fmla="*/ 81799 w 155114"/>
                  <a:gd name="connsiteY0" fmla="*/ 160900 h 180936"/>
                  <a:gd name="connsiteX1" fmla="*/ 118154 w 155114"/>
                  <a:gd name="connsiteY1" fmla="*/ 149971 h 180936"/>
                  <a:gd name="connsiteX2" fmla="*/ 134513 w 155114"/>
                  <a:gd name="connsiteY2" fmla="*/ 120219 h 180936"/>
                  <a:gd name="connsiteX3" fmla="*/ 155115 w 155114"/>
                  <a:gd name="connsiteY3" fmla="*/ 123862 h 180936"/>
                  <a:gd name="connsiteX4" fmla="*/ 130878 w 155114"/>
                  <a:gd name="connsiteY4" fmla="*/ 166364 h 180936"/>
                  <a:gd name="connsiteX5" fmla="*/ 81193 w 155114"/>
                  <a:gd name="connsiteY5" fmla="*/ 180936 h 180936"/>
                  <a:gd name="connsiteX6" fmla="*/ 21813 w 155114"/>
                  <a:gd name="connsiteY6" fmla="*/ 156650 h 180936"/>
                  <a:gd name="connsiteX7" fmla="*/ 0 w 155114"/>
                  <a:gd name="connsiteY7" fmla="*/ 90468 h 180936"/>
                  <a:gd name="connsiteX8" fmla="*/ 6059 w 155114"/>
                  <a:gd name="connsiteY8" fmla="*/ 52217 h 180936"/>
                  <a:gd name="connsiteX9" fmla="*/ 22419 w 155114"/>
                  <a:gd name="connsiteY9" fmla="*/ 23680 h 180936"/>
                  <a:gd name="connsiteX10" fmla="*/ 47867 w 155114"/>
                  <a:gd name="connsiteY10" fmla="*/ 6072 h 180936"/>
                  <a:gd name="connsiteX11" fmla="*/ 81193 w 155114"/>
                  <a:gd name="connsiteY11" fmla="*/ 0 h 180936"/>
                  <a:gd name="connsiteX12" fmla="*/ 130878 w 155114"/>
                  <a:gd name="connsiteY12" fmla="*/ 14572 h 180936"/>
                  <a:gd name="connsiteX13" fmla="*/ 154509 w 155114"/>
                  <a:gd name="connsiteY13" fmla="*/ 57074 h 180936"/>
                  <a:gd name="connsiteX14" fmla="*/ 133907 w 155114"/>
                  <a:gd name="connsiteY14" fmla="*/ 60717 h 180936"/>
                  <a:gd name="connsiteX15" fmla="*/ 117548 w 155114"/>
                  <a:gd name="connsiteY15" fmla="*/ 31573 h 180936"/>
                  <a:gd name="connsiteX16" fmla="*/ 81193 w 155114"/>
                  <a:gd name="connsiteY16" fmla="*/ 20037 h 180936"/>
                  <a:gd name="connsiteX17" fmla="*/ 55138 w 155114"/>
                  <a:gd name="connsiteY17" fmla="*/ 25501 h 180936"/>
                  <a:gd name="connsiteX18" fmla="*/ 36355 w 155114"/>
                  <a:gd name="connsiteY18" fmla="*/ 40073 h 180936"/>
                  <a:gd name="connsiteX19" fmla="*/ 24843 w 155114"/>
                  <a:gd name="connsiteY19" fmla="*/ 62538 h 180936"/>
                  <a:gd name="connsiteX20" fmla="*/ 21207 w 155114"/>
                  <a:gd name="connsiteY20" fmla="*/ 91683 h 180936"/>
                  <a:gd name="connsiteX21" fmla="*/ 36961 w 155114"/>
                  <a:gd name="connsiteY21" fmla="*/ 142685 h 180936"/>
                  <a:gd name="connsiteX22" fmla="*/ 81799 w 155114"/>
                  <a:gd name="connsiteY22" fmla="*/ 160900 h 180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5114" h="180936">
                    <a:moveTo>
                      <a:pt x="81799" y="160900"/>
                    </a:moveTo>
                    <a:cubicBezTo>
                      <a:pt x="97553" y="160900"/>
                      <a:pt x="109671" y="157257"/>
                      <a:pt x="118154" y="149971"/>
                    </a:cubicBezTo>
                    <a:cubicBezTo>
                      <a:pt x="126636" y="142685"/>
                      <a:pt x="132090" y="132970"/>
                      <a:pt x="134513" y="120219"/>
                    </a:cubicBezTo>
                    <a:lnTo>
                      <a:pt x="155115" y="123862"/>
                    </a:lnTo>
                    <a:cubicBezTo>
                      <a:pt x="152085" y="142077"/>
                      <a:pt x="143602" y="156650"/>
                      <a:pt x="130878" y="166364"/>
                    </a:cubicBezTo>
                    <a:cubicBezTo>
                      <a:pt x="118154" y="176079"/>
                      <a:pt x="101794" y="180936"/>
                      <a:pt x="81193" y="180936"/>
                    </a:cubicBezTo>
                    <a:cubicBezTo>
                      <a:pt x="56350" y="180936"/>
                      <a:pt x="36355" y="173043"/>
                      <a:pt x="21813" y="156650"/>
                    </a:cubicBezTo>
                    <a:cubicBezTo>
                      <a:pt x="7271" y="140256"/>
                      <a:pt x="0" y="118398"/>
                      <a:pt x="0" y="90468"/>
                    </a:cubicBezTo>
                    <a:cubicBezTo>
                      <a:pt x="0" y="75896"/>
                      <a:pt x="1818" y="63146"/>
                      <a:pt x="6059" y="52217"/>
                    </a:cubicBezTo>
                    <a:cubicBezTo>
                      <a:pt x="9695" y="40680"/>
                      <a:pt x="15754" y="31573"/>
                      <a:pt x="22419" y="23680"/>
                    </a:cubicBezTo>
                    <a:cubicBezTo>
                      <a:pt x="29690" y="15786"/>
                      <a:pt x="38173" y="9715"/>
                      <a:pt x="47867" y="6072"/>
                    </a:cubicBezTo>
                    <a:cubicBezTo>
                      <a:pt x="58168" y="1822"/>
                      <a:pt x="69074" y="0"/>
                      <a:pt x="81193" y="0"/>
                    </a:cubicBezTo>
                    <a:cubicBezTo>
                      <a:pt x="101794" y="0"/>
                      <a:pt x="118154" y="4857"/>
                      <a:pt x="130878" y="14572"/>
                    </a:cubicBezTo>
                    <a:cubicBezTo>
                      <a:pt x="143602" y="24287"/>
                      <a:pt x="151479" y="38859"/>
                      <a:pt x="154509" y="57074"/>
                    </a:cubicBezTo>
                    <a:lnTo>
                      <a:pt x="133907" y="60717"/>
                    </a:lnTo>
                    <a:cubicBezTo>
                      <a:pt x="131484" y="49181"/>
                      <a:pt x="126031" y="39466"/>
                      <a:pt x="117548" y="31573"/>
                    </a:cubicBezTo>
                    <a:cubicBezTo>
                      <a:pt x="109065" y="23680"/>
                      <a:pt x="96947" y="20037"/>
                      <a:pt x="81193" y="20037"/>
                    </a:cubicBezTo>
                    <a:cubicBezTo>
                      <a:pt x="71498" y="20037"/>
                      <a:pt x="63015" y="21858"/>
                      <a:pt x="55138" y="25501"/>
                    </a:cubicBezTo>
                    <a:cubicBezTo>
                      <a:pt x="47867" y="29144"/>
                      <a:pt x="41202" y="34001"/>
                      <a:pt x="36355" y="40073"/>
                    </a:cubicBezTo>
                    <a:cubicBezTo>
                      <a:pt x="31508" y="46145"/>
                      <a:pt x="27872" y="53431"/>
                      <a:pt x="24843" y="62538"/>
                    </a:cubicBezTo>
                    <a:cubicBezTo>
                      <a:pt x="22419" y="71039"/>
                      <a:pt x="21207" y="80753"/>
                      <a:pt x="21207" y="91683"/>
                    </a:cubicBezTo>
                    <a:cubicBezTo>
                      <a:pt x="21207" y="112933"/>
                      <a:pt x="26660" y="129934"/>
                      <a:pt x="36961" y="142685"/>
                    </a:cubicBezTo>
                    <a:cubicBezTo>
                      <a:pt x="47867" y="154828"/>
                      <a:pt x="62409" y="160900"/>
                      <a:pt x="81799" y="160900"/>
                    </a:cubicBezTo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95F7A21D-6CE6-3D40-87B8-A27DCD746457}"/>
                  </a:ext>
                </a:extLst>
              </p:cNvPr>
              <p:cNvSpPr/>
              <p:nvPr/>
            </p:nvSpPr>
            <p:spPr>
              <a:xfrm>
                <a:off x="542858" y="5472210"/>
                <a:ext cx="115729" cy="128719"/>
              </a:xfrm>
              <a:custGeom>
                <a:avLst/>
                <a:gdLst>
                  <a:gd name="connsiteX0" fmla="*/ 58774 w 115729"/>
                  <a:gd name="connsiteY0" fmla="*/ 109898 h 128719"/>
                  <a:gd name="connsiteX1" fmla="*/ 86646 w 115729"/>
                  <a:gd name="connsiteY1" fmla="*/ 97754 h 128719"/>
                  <a:gd name="connsiteX2" fmla="*/ 95735 w 115729"/>
                  <a:gd name="connsiteY2" fmla="*/ 63753 h 128719"/>
                  <a:gd name="connsiteX3" fmla="*/ 86646 w 115729"/>
                  <a:gd name="connsiteY3" fmla="*/ 29751 h 128719"/>
                  <a:gd name="connsiteX4" fmla="*/ 58774 w 115729"/>
                  <a:gd name="connsiteY4" fmla="*/ 17608 h 128719"/>
                  <a:gd name="connsiteX5" fmla="*/ 30902 w 115729"/>
                  <a:gd name="connsiteY5" fmla="*/ 29751 h 128719"/>
                  <a:gd name="connsiteX6" fmla="*/ 21207 w 115729"/>
                  <a:gd name="connsiteY6" fmla="*/ 63753 h 128719"/>
                  <a:gd name="connsiteX7" fmla="*/ 31508 w 115729"/>
                  <a:gd name="connsiteY7" fmla="*/ 97754 h 128719"/>
                  <a:gd name="connsiteX8" fmla="*/ 58774 w 115729"/>
                  <a:gd name="connsiteY8" fmla="*/ 109898 h 128719"/>
                  <a:gd name="connsiteX9" fmla="*/ 58774 w 115729"/>
                  <a:gd name="connsiteY9" fmla="*/ 128720 h 128719"/>
                  <a:gd name="connsiteX10" fmla="*/ 35143 w 115729"/>
                  <a:gd name="connsiteY10" fmla="*/ 124470 h 128719"/>
                  <a:gd name="connsiteX11" fmla="*/ 16360 w 115729"/>
                  <a:gd name="connsiteY11" fmla="*/ 112326 h 128719"/>
                  <a:gd name="connsiteX12" fmla="*/ 4241 w 115729"/>
                  <a:gd name="connsiteY12" fmla="*/ 91683 h 128719"/>
                  <a:gd name="connsiteX13" fmla="*/ 0 w 115729"/>
                  <a:gd name="connsiteY13" fmla="*/ 64360 h 128719"/>
                  <a:gd name="connsiteX14" fmla="*/ 16360 w 115729"/>
                  <a:gd name="connsiteY14" fmla="*/ 17001 h 128719"/>
                  <a:gd name="connsiteX15" fmla="*/ 58774 w 115729"/>
                  <a:gd name="connsiteY15" fmla="*/ 0 h 128719"/>
                  <a:gd name="connsiteX16" fmla="*/ 99976 w 115729"/>
                  <a:gd name="connsiteY16" fmla="*/ 17001 h 128719"/>
                  <a:gd name="connsiteX17" fmla="*/ 115730 w 115729"/>
                  <a:gd name="connsiteY17" fmla="*/ 64360 h 128719"/>
                  <a:gd name="connsiteX18" fmla="*/ 99976 w 115729"/>
                  <a:gd name="connsiteY18" fmla="*/ 111719 h 128719"/>
                  <a:gd name="connsiteX19" fmla="*/ 58774 w 115729"/>
                  <a:gd name="connsiteY19" fmla="*/ 128720 h 128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5729" h="128719">
                    <a:moveTo>
                      <a:pt x="58774" y="109898"/>
                    </a:moveTo>
                    <a:cubicBezTo>
                      <a:pt x="70892" y="109898"/>
                      <a:pt x="79981" y="105647"/>
                      <a:pt x="86646" y="97754"/>
                    </a:cubicBezTo>
                    <a:cubicBezTo>
                      <a:pt x="92705" y="89254"/>
                      <a:pt x="95735" y="78325"/>
                      <a:pt x="95735" y="63753"/>
                    </a:cubicBezTo>
                    <a:cubicBezTo>
                      <a:pt x="95735" y="49181"/>
                      <a:pt x="92705" y="38252"/>
                      <a:pt x="86646" y="29751"/>
                    </a:cubicBezTo>
                    <a:cubicBezTo>
                      <a:pt x="80587" y="21858"/>
                      <a:pt x="71498" y="17608"/>
                      <a:pt x="58774" y="17608"/>
                    </a:cubicBezTo>
                    <a:cubicBezTo>
                      <a:pt x="46656" y="17608"/>
                      <a:pt x="37567" y="21858"/>
                      <a:pt x="30902" y="29751"/>
                    </a:cubicBezTo>
                    <a:cubicBezTo>
                      <a:pt x="24237" y="37644"/>
                      <a:pt x="21207" y="49181"/>
                      <a:pt x="21207" y="63753"/>
                    </a:cubicBezTo>
                    <a:cubicBezTo>
                      <a:pt x="21207" y="78325"/>
                      <a:pt x="24843" y="89254"/>
                      <a:pt x="31508" y="97754"/>
                    </a:cubicBezTo>
                    <a:cubicBezTo>
                      <a:pt x="38173" y="106255"/>
                      <a:pt x="47261" y="109898"/>
                      <a:pt x="58774" y="109898"/>
                    </a:cubicBezTo>
                    <a:moveTo>
                      <a:pt x="58774" y="128720"/>
                    </a:moveTo>
                    <a:cubicBezTo>
                      <a:pt x="50291" y="128720"/>
                      <a:pt x="42414" y="127505"/>
                      <a:pt x="35143" y="124470"/>
                    </a:cubicBezTo>
                    <a:cubicBezTo>
                      <a:pt x="27872" y="121434"/>
                      <a:pt x="21813" y="117184"/>
                      <a:pt x="16360" y="112326"/>
                    </a:cubicBezTo>
                    <a:cubicBezTo>
                      <a:pt x="11512" y="106862"/>
                      <a:pt x="7271" y="100183"/>
                      <a:pt x="4241" y="91683"/>
                    </a:cubicBezTo>
                    <a:cubicBezTo>
                      <a:pt x="1212" y="83789"/>
                      <a:pt x="0" y="74682"/>
                      <a:pt x="0" y="64360"/>
                    </a:cubicBezTo>
                    <a:cubicBezTo>
                      <a:pt x="0" y="43716"/>
                      <a:pt x="5453" y="27930"/>
                      <a:pt x="16360" y="17001"/>
                    </a:cubicBezTo>
                    <a:cubicBezTo>
                      <a:pt x="27266" y="6072"/>
                      <a:pt x="41202" y="0"/>
                      <a:pt x="58774" y="0"/>
                    </a:cubicBezTo>
                    <a:cubicBezTo>
                      <a:pt x="75740" y="0"/>
                      <a:pt x="89676" y="5465"/>
                      <a:pt x="99976" y="17001"/>
                    </a:cubicBezTo>
                    <a:cubicBezTo>
                      <a:pt x="110277" y="27930"/>
                      <a:pt x="115730" y="43716"/>
                      <a:pt x="115730" y="64360"/>
                    </a:cubicBezTo>
                    <a:cubicBezTo>
                      <a:pt x="115730" y="84396"/>
                      <a:pt x="110277" y="100183"/>
                      <a:pt x="99976" y="111719"/>
                    </a:cubicBezTo>
                    <a:cubicBezTo>
                      <a:pt x="89676" y="122648"/>
                      <a:pt x="76345" y="128720"/>
                      <a:pt x="58774" y="128720"/>
                    </a:cubicBezTo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26B82B9C-C334-8B4F-8B44-53E8A3865E31}"/>
                  </a:ext>
                </a:extLst>
              </p:cNvPr>
              <p:cNvSpPr/>
              <p:nvPr/>
            </p:nvSpPr>
            <p:spPr>
              <a:xfrm>
                <a:off x="690095" y="5474639"/>
                <a:ext cx="97552" cy="123862"/>
              </a:xfrm>
              <a:custGeom>
                <a:avLst/>
                <a:gdLst>
                  <a:gd name="connsiteX0" fmla="*/ 56350 w 97552"/>
                  <a:gd name="connsiteY0" fmla="*/ 69217 h 123862"/>
                  <a:gd name="connsiteX1" fmla="*/ 19995 w 97552"/>
                  <a:gd name="connsiteY1" fmla="*/ 69217 h 123862"/>
                  <a:gd name="connsiteX2" fmla="*/ 19995 w 97552"/>
                  <a:gd name="connsiteY2" fmla="*/ 105647 h 123862"/>
                  <a:gd name="connsiteX3" fmla="*/ 56350 w 97552"/>
                  <a:gd name="connsiteY3" fmla="*/ 105647 h 123862"/>
                  <a:gd name="connsiteX4" fmla="*/ 73316 w 97552"/>
                  <a:gd name="connsiteY4" fmla="*/ 100790 h 123862"/>
                  <a:gd name="connsiteX5" fmla="*/ 78163 w 97552"/>
                  <a:gd name="connsiteY5" fmla="*/ 87432 h 123862"/>
                  <a:gd name="connsiteX6" fmla="*/ 72710 w 97552"/>
                  <a:gd name="connsiteY6" fmla="*/ 73467 h 123862"/>
                  <a:gd name="connsiteX7" fmla="*/ 56350 w 97552"/>
                  <a:gd name="connsiteY7" fmla="*/ 69217 h 123862"/>
                  <a:gd name="connsiteX8" fmla="*/ 52715 w 97552"/>
                  <a:gd name="connsiteY8" fmla="*/ 17608 h 123862"/>
                  <a:gd name="connsiteX9" fmla="*/ 19995 w 97552"/>
                  <a:gd name="connsiteY9" fmla="*/ 17608 h 123862"/>
                  <a:gd name="connsiteX10" fmla="*/ 19995 w 97552"/>
                  <a:gd name="connsiteY10" fmla="*/ 52216 h 123862"/>
                  <a:gd name="connsiteX11" fmla="*/ 54532 w 97552"/>
                  <a:gd name="connsiteY11" fmla="*/ 52216 h 123862"/>
                  <a:gd name="connsiteX12" fmla="*/ 69680 w 97552"/>
                  <a:gd name="connsiteY12" fmla="*/ 47966 h 123862"/>
                  <a:gd name="connsiteX13" fmla="*/ 74528 w 97552"/>
                  <a:gd name="connsiteY13" fmla="*/ 34609 h 123862"/>
                  <a:gd name="connsiteX14" fmla="*/ 69680 w 97552"/>
                  <a:gd name="connsiteY14" fmla="*/ 21251 h 123862"/>
                  <a:gd name="connsiteX15" fmla="*/ 52715 w 97552"/>
                  <a:gd name="connsiteY15" fmla="*/ 17608 h 123862"/>
                  <a:gd name="connsiteX16" fmla="*/ 0 w 97552"/>
                  <a:gd name="connsiteY16" fmla="*/ 123255 h 123862"/>
                  <a:gd name="connsiteX17" fmla="*/ 0 w 97552"/>
                  <a:gd name="connsiteY17" fmla="*/ 0 h 123862"/>
                  <a:gd name="connsiteX18" fmla="*/ 52715 w 97552"/>
                  <a:gd name="connsiteY18" fmla="*/ 0 h 123862"/>
                  <a:gd name="connsiteX19" fmla="*/ 83616 w 97552"/>
                  <a:gd name="connsiteY19" fmla="*/ 8500 h 123862"/>
                  <a:gd name="connsiteX20" fmla="*/ 94523 w 97552"/>
                  <a:gd name="connsiteY20" fmla="*/ 33394 h 123862"/>
                  <a:gd name="connsiteX21" fmla="*/ 90887 w 97552"/>
                  <a:gd name="connsiteY21" fmla="*/ 47966 h 123862"/>
                  <a:gd name="connsiteX22" fmla="*/ 76951 w 97552"/>
                  <a:gd name="connsiteY22" fmla="*/ 59502 h 123862"/>
                  <a:gd name="connsiteX23" fmla="*/ 92705 w 97552"/>
                  <a:gd name="connsiteY23" fmla="*/ 70432 h 123862"/>
                  <a:gd name="connsiteX24" fmla="*/ 97553 w 97552"/>
                  <a:gd name="connsiteY24" fmla="*/ 88647 h 123862"/>
                  <a:gd name="connsiteX25" fmla="*/ 87858 w 97552"/>
                  <a:gd name="connsiteY25" fmla="*/ 114148 h 123862"/>
                  <a:gd name="connsiteX26" fmla="*/ 56350 w 97552"/>
                  <a:gd name="connsiteY26" fmla="*/ 123862 h 123862"/>
                  <a:gd name="connsiteX27" fmla="*/ 0 w 97552"/>
                  <a:gd name="connsiteY27" fmla="*/ 123862 h 123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7552" h="123862">
                    <a:moveTo>
                      <a:pt x="56350" y="69217"/>
                    </a:moveTo>
                    <a:lnTo>
                      <a:pt x="19995" y="69217"/>
                    </a:lnTo>
                    <a:lnTo>
                      <a:pt x="19995" y="105647"/>
                    </a:lnTo>
                    <a:lnTo>
                      <a:pt x="56350" y="105647"/>
                    </a:lnTo>
                    <a:cubicBezTo>
                      <a:pt x="64227" y="105647"/>
                      <a:pt x="69680" y="103826"/>
                      <a:pt x="73316" y="100790"/>
                    </a:cubicBezTo>
                    <a:cubicBezTo>
                      <a:pt x="76345" y="97754"/>
                      <a:pt x="78163" y="93504"/>
                      <a:pt x="78163" y="87432"/>
                    </a:cubicBezTo>
                    <a:cubicBezTo>
                      <a:pt x="78163" y="80753"/>
                      <a:pt x="76345" y="76503"/>
                      <a:pt x="72710" y="73467"/>
                    </a:cubicBezTo>
                    <a:cubicBezTo>
                      <a:pt x="69680" y="71039"/>
                      <a:pt x="64227" y="69217"/>
                      <a:pt x="56350" y="69217"/>
                    </a:cubicBezTo>
                    <a:moveTo>
                      <a:pt x="52715" y="17608"/>
                    </a:moveTo>
                    <a:lnTo>
                      <a:pt x="19995" y="17608"/>
                    </a:lnTo>
                    <a:lnTo>
                      <a:pt x="19995" y="52216"/>
                    </a:lnTo>
                    <a:lnTo>
                      <a:pt x="54532" y="52216"/>
                    </a:lnTo>
                    <a:cubicBezTo>
                      <a:pt x="61198" y="52216"/>
                      <a:pt x="66651" y="51002"/>
                      <a:pt x="69680" y="47966"/>
                    </a:cubicBezTo>
                    <a:cubicBezTo>
                      <a:pt x="73316" y="44930"/>
                      <a:pt x="74528" y="40680"/>
                      <a:pt x="74528" y="34609"/>
                    </a:cubicBezTo>
                    <a:cubicBezTo>
                      <a:pt x="74528" y="28537"/>
                      <a:pt x="72710" y="24287"/>
                      <a:pt x="69680" y="21251"/>
                    </a:cubicBezTo>
                    <a:cubicBezTo>
                      <a:pt x="67257" y="19429"/>
                      <a:pt x="61198" y="17608"/>
                      <a:pt x="52715" y="17608"/>
                    </a:cubicBezTo>
                    <a:moveTo>
                      <a:pt x="0" y="123255"/>
                    </a:moveTo>
                    <a:lnTo>
                      <a:pt x="0" y="0"/>
                    </a:lnTo>
                    <a:lnTo>
                      <a:pt x="52715" y="0"/>
                    </a:lnTo>
                    <a:cubicBezTo>
                      <a:pt x="66045" y="0"/>
                      <a:pt x="76345" y="3036"/>
                      <a:pt x="83616" y="8500"/>
                    </a:cubicBezTo>
                    <a:cubicBezTo>
                      <a:pt x="90887" y="13965"/>
                      <a:pt x="94523" y="22465"/>
                      <a:pt x="94523" y="33394"/>
                    </a:cubicBezTo>
                    <a:cubicBezTo>
                      <a:pt x="94523" y="38252"/>
                      <a:pt x="93311" y="43109"/>
                      <a:pt x="90887" y="47966"/>
                    </a:cubicBezTo>
                    <a:cubicBezTo>
                      <a:pt x="88464" y="52824"/>
                      <a:pt x="84222" y="57074"/>
                      <a:pt x="76951" y="59502"/>
                    </a:cubicBezTo>
                    <a:cubicBezTo>
                      <a:pt x="84222" y="61931"/>
                      <a:pt x="89676" y="65574"/>
                      <a:pt x="92705" y="70432"/>
                    </a:cubicBezTo>
                    <a:cubicBezTo>
                      <a:pt x="95735" y="75289"/>
                      <a:pt x="97553" y="81361"/>
                      <a:pt x="97553" y="88647"/>
                    </a:cubicBezTo>
                    <a:cubicBezTo>
                      <a:pt x="97553" y="98968"/>
                      <a:pt x="94523" y="107469"/>
                      <a:pt x="87858" y="114148"/>
                    </a:cubicBezTo>
                    <a:cubicBezTo>
                      <a:pt x="81193" y="120219"/>
                      <a:pt x="70892" y="123862"/>
                      <a:pt x="56350" y="123862"/>
                    </a:cubicBezTo>
                    <a:lnTo>
                      <a:pt x="0" y="123862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74343383-0ABD-2B40-A082-B3607EEAF702}"/>
                  </a:ext>
                </a:extLst>
              </p:cNvPr>
              <p:cNvSpPr/>
              <p:nvPr/>
            </p:nvSpPr>
            <p:spPr>
              <a:xfrm>
                <a:off x="810673" y="5472818"/>
                <a:ext cx="110276" cy="128112"/>
              </a:xfrm>
              <a:custGeom>
                <a:avLst/>
                <a:gdLst>
                  <a:gd name="connsiteX0" fmla="*/ 57562 w 110276"/>
                  <a:gd name="connsiteY0" fmla="*/ 17001 h 128112"/>
                  <a:gd name="connsiteX1" fmla="*/ 33931 w 110276"/>
                  <a:gd name="connsiteY1" fmla="*/ 26108 h 128112"/>
                  <a:gd name="connsiteX2" fmla="*/ 21813 w 110276"/>
                  <a:gd name="connsiteY2" fmla="*/ 49788 h 128112"/>
                  <a:gd name="connsiteX3" fmla="*/ 90887 w 110276"/>
                  <a:gd name="connsiteY3" fmla="*/ 49788 h 128112"/>
                  <a:gd name="connsiteX4" fmla="*/ 82405 w 110276"/>
                  <a:gd name="connsiteY4" fmla="*/ 26108 h 128112"/>
                  <a:gd name="connsiteX5" fmla="*/ 57562 w 110276"/>
                  <a:gd name="connsiteY5" fmla="*/ 17001 h 128112"/>
                  <a:gd name="connsiteX6" fmla="*/ 110277 w 110276"/>
                  <a:gd name="connsiteY6" fmla="*/ 67396 h 128112"/>
                  <a:gd name="connsiteX7" fmla="*/ 20601 w 110276"/>
                  <a:gd name="connsiteY7" fmla="*/ 67396 h 128112"/>
                  <a:gd name="connsiteX8" fmla="*/ 32114 w 110276"/>
                  <a:gd name="connsiteY8" fmla="*/ 98969 h 128112"/>
                  <a:gd name="connsiteX9" fmla="*/ 58168 w 110276"/>
                  <a:gd name="connsiteY9" fmla="*/ 109897 h 128112"/>
                  <a:gd name="connsiteX10" fmla="*/ 80587 w 110276"/>
                  <a:gd name="connsiteY10" fmla="*/ 103219 h 128112"/>
                  <a:gd name="connsiteX11" fmla="*/ 90887 w 110276"/>
                  <a:gd name="connsiteY11" fmla="*/ 87432 h 128112"/>
                  <a:gd name="connsiteX12" fmla="*/ 110277 w 110276"/>
                  <a:gd name="connsiteY12" fmla="*/ 91075 h 128112"/>
                  <a:gd name="connsiteX13" fmla="*/ 92099 w 110276"/>
                  <a:gd name="connsiteY13" fmla="*/ 118398 h 128112"/>
                  <a:gd name="connsiteX14" fmla="*/ 57562 w 110276"/>
                  <a:gd name="connsiteY14" fmla="*/ 128113 h 128112"/>
                  <a:gd name="connsiteX15" fmla="*/ 15754 w 110276"/>
                  <a:gd name="connsiteY15" fmla="*/ 111112 h 128112"/>
                  <a:gd name="connsiteX16" fmla="*/ 0 w 110276"/>
                  <a:gd name="connsiteY16" fmla="*/ 63753 h 128112"/>
                  <a:gd name="connsiteX17" fmla="*/ 4241 w 110276"/>
                  <a:gd name="connsiteY17" fmla="*/ 36430 h 128112"/>
                  <a:gd name="connsiteX18" fmla="*/ 16360 w 110276"/>
                  <a:gd name="connsiteY18" fmla="*/ 16394 h 128112"/>
                  <a:gd name="connsiteX19" fmla="*/ 34537 w 110276"/>
                  <a:gd name="connsiteY19" fmla="*/ 4250 h 128112"/>
                  <a:gd name="connsiteX20" fmla="*/ 56956 w 110276"/>
                  <a:gd name="connsiteY20" fmla="*/ 0 h 128112"/>
                  <a:gd name="connsiteX21" fmla="*/ 95735 w 110276"/>
                  <a:gd name="connsiteY21" fmla="*/ 15786 h 128112"/>
                  <a:gd name="connsiteX22" fmla="*/ 110277 w 110276"/>
                  <a:gd name="connsiteY22" fmla="*/ 59503 h 128112"/>
                  <a:gd name="connsiteX23" fmla="*/ 110277 w 110276"/>
                  <a:gd name="connsiteY23" fmla="*/ 67396 h 128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0276" h="128112">
                    <a:moveTo>
                      <a:pt x="57562" y="17001"/>
                    </a:moveTo>
                    <a:cubicBezTo>
                      <a:pt x="47867" y="17001"/>
                      <a:pt x="39991" y="20037"/>
                      <a:pt x="33931" y="26108"/>
                    </a:cubicBezTo>
                    <a:cubicBezTo>
                      <a:pt x="27266" y="32180"/>
                      <a:pt x="23631" y="40073"/>
                      <a:pt x="21813" y="49788"/>
                    </a:cubicBezTo>
                    <a:lnTo>
                      <a:pt x="90887" y="49788"/>
                    </a:lnTo>
                    <a:cubicBezTo>
                      <a:pt x="90282" y="40073"/>
                      <a:pt x="87252" y="32180"/>
                      <a:pt x="82405" y="26108"/>
                    </a:cubicBezTo>
                    <a:cubicBezTo>
                      <a:pt x="75740" y="20037"/>
                      <a:pt x="67863" y="17001"/>
                      <a:pt x="57562" y="17001"/>
                    </a:cubicBezTo>
                    <a:moveTo>
                      <a:pt x="110277" y="67396"/>
                    </a:moveTo>
                    <a:lnTo>
                      <a:pt x="20601" y="67396"/>
                    </a:lnTo>
                    <a:cubicBezTo>
                      <a:pt x="21207" y="81361"/>
                      <a:pt x="24843" y="91682"/>
                      <a:pt x="32114" y="98969"/>
                    </a:cubicBezTo>
                    <a:cubicBezTo>
                      <a:pt x="38779" y="106255"/>
                      <a:pt x="47867" y="109897"/>
                      <a:pt x="58168" y="109897"/>
                    </a:cubicBezTo>
                    <a:cubicBezTo>
                      <a:pt x="67863" y="109897"/>
                      <a:pt x="75134" y="107469"/>
                      <a:pt x="80587" y="103219"/>
                    </a:cubicBezTo>
                    <a:cubicBezTo>
                      <a:pt x="86040" y="98969"/>
                      <a:pt x="89070" y="93504"/>
                      <a:pt x="90887" y="87432"/>
                    </a:cubicBezTo>
                    <a:lnTo>
                      <a:pt x="110277" y="91075"/>
                    </a:lnTo>
                    <a:cubicBezTo>
                      <a:pt x="107247" y="102611"/>
                      <a:pt x="101188" y="111719"/>
                      <a:pt x="92099" y="118398"/>
                    </a:cubicBezTo>
                    <a:cubicBezTo>
                      <a:pt x="83011" y="125077"/>
                      <a:pt x="71498" y="128113"/>
                      <a:pt x="57562" y="128113"/>
                    </a:cubicBezTo>
                    <a:cubicBezTo>
                      <a:pt x="39991" y="128113"/>
                      <a:pt x="26054" y="122648"/>
                      <a:pt x="15754" y="111112"/>
                    </a:cubicBezTo>
                    <a:cubicBezTo>
                      <a:pt x="5453" y="99576"/>
                      <a:pt x="0" y="83789"/>
                      <a:pt x="0" y="63753"/>
                    </a:cubicBezTo>
                    <a:cubicBezTo>
                      <a:pt x="0" y="53431"/>
                      <a:pt x="1212" y="44323"/>
                      <a:pt x="4241" y="36430"/>
                    </a:cubicBezTo>
                    <a:cubicBezTo>
                      <a:pt x="7271" y="28537"/>
                      <a:pt x="11512" y="21858"/>
                      <a:pt x="16360" y="16394"/>
                    </a:cubicBezTo>
                    <a:cubicBezTo>
                      <a:pt x="21207" y="10929"/>
                      <a:pt x="27872" y="6679"/>
                      <a:pt x="34537" y="4250"/>
                    </a:cubicBezTo>
                    <a:cubicBezTo>
                      <a:pt x="41808" y="1214"/>
                      <a:pt x="49079" y="0"/>
                      <a:pt x="56956" y="0"/>
                    </a:cubicBezTo>
                    <a:cubicBezTo>
                      <a:pt x="73316" y="0"/>
                      <a:pt x="86040" y="5464"/>
                      <a:pt x="95735" y="15786"/>
                    </a:cubicBezTo>
                    <a:cubicBezTo>
                      <a:pt x="105429" y="26108"/>
                      <a:pt x="110277" y="40680"/>
                      <a:pt x="110277" y="59503"/>
                    </a:cubicBezTo>
                    <a:lnTo>
                      <a:pt x="110277" y="67396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9B15B812-661C-8541-A3A5-7627839E7AD2}"/>
                  </a:ext>
                </a:extLst>
              </p:cNvPr>
              <p:cNvSpPr/>
              <p:nvPr/>
            </p:nvSpPr>
            <p:spPr>
              <a:xfrm>
                <a:off x="951245" y="5471603"/>
                <a:ext cx="116335" cy="176686"/>
              </a:xfrm>
              <a:custGeom>
                <a:avLst/>
                <a:gdLst>
                  <a:gd name="connsiteX0" fmla="*/ 20601 w 116335"/>
                  <a:gd name="connsiteY0" fmla="*/ 74682 h 176686"/>
                  <a:gd name="connsiteX1" fmla="*/ 32114 w 116335"/>
                  <a:gd name="connsiteY1" fmla="*/ 100790 h 176686"/>
                  <a:gd name="connsiteX2" fmla="*/ 59380 w 116335"/>
                  <a:gd name="connsiteY2" fmla="*/ 110505 h 176686"/>
                  <a:gd name="connsiteX3" fmla="*/ 86040 w 116335"/>
                  <a:gd name="connsiteY3" fmla="*/ 97754 h 176686"/>
                  <a:gd name="connsiteX4" fmla="*/ 95735 w 116335"/>
                  <a:gd name="connsiteY4" fmla="*/ 63753 h 176686"/>
                  <a:gd name="connsiteX5" fmla="*/ 86040 w 116335"/>
                  <a:gd name="connsiteY5" fmla="*/ 30966 h 176686"/>
                  <a:gd name="connsiteX6" fmla="*/ 58774 w 116335"/>
                  <a:gd name="connsiteY6" fmla="*/ 18215 h 176686"/>
                  <a:gd name="connsiteX7" fmla="*/ 44838 w 116335"/>
                  <a:gd name="connsiteY7" fmla="*/ 20644 h 176686"/>
                  <a:gd name="connsiteX8" fmla="*/ 32719 w 116335"/>
                  <a:gd name="connsiteY8" fmla="*/ 28537 h 176686"/>
                  <a:gd name="connsiteX9" fmla="*/ 24237 w 116335"/>
                  <a:gd name="connsiteY9" fmla="*/ 41287 h 176686"/>
                  <a:gd name="connsiteX10" fmla="*/ 21207 w 116335"/>
                  <a:gd name="connsiteY10" fmla="*/ 58895 h 176686"/>
                  <a:gd name="connsiteX11" fmla="*/ 21207 w 116335"/>
                  <a:gd name="connsiteY11" fmla="*/ 74682 h 176686"/>
                  <a:gd name="connsiteX12" fmla="*/ 0 w 116335"/>
                  <a:gd name="connsiteY12" fmla="*/ 176686 h 176686"/>
                  <a:gd name="connsiteX13" fmla="*/ 0 w 116335"/>
                  <a:gd name="connsiteY13" fmla="*/ 3036 h 176686"/>
                  <a:gd name="connsiteX14" fmla="*/ 20601 w 116335"/>
                  <a:gd name="connsiteY14" fmla="*/ 3036 h 176686"/>
                  <a:gd name="connsiteX15" fmla="*/ 20601 w 116335"/>
                  <a:gd name="connsiteY15" fmla="*/ 19429 h 176686"/>
                  <a:gd name="connsiteX16" fmla="*/ 38779 w 116335"/>
                  <a:gd name="connsiteY16" fmla="*/ 4857 h 176686"/>
                  <a:gd name="connsiteX17" fmla="*/ 62409 w 116335"/>
                  <a:gd name="connsiteY17" fmla="*/ 0 h 176686"/>
                  <a:gd name="connsiteX18" fmla="*/ 83616 w 116335"/>
                  <a:gd name="connsiteY18" fmla="*/ 4250 h 176686"/>
                  <a:gd name="connsiteX19" fmla="*/ 100582 w 116335"/>
                  <a:gd name="connsiteY19" fmla="*/ 16394 h 176686"/>
                  <a:gd name="connsiteX20" fmla="*/ 112094 w 116335"/>
                  <a:gd name="connsiteY20" fmla="*/ 36430 h 176686"/>
                  <a:gd name="connsiteX21" fmla="*/ 116336 w 116335"/>
                  <a:gd name="connsiteY21" fmla="*/ 63753 h 176686"/>
                  <a:gd name="connsiteX22" fmla="*/ 100582 w 116335"/>
                  <a:gd name="connsiteY22" fmla="*/ 111719 h 176686"/>
                  <a:gd name="connsiteX23" fmla="*/ 58774 w 116335"/>
                  <a:gd name="connsiteY23" fmla="*/ 129327 h 176686"/>
                  <a:gd name="connsiteX24" fmla="*/ 36961 w 116335"/>
                  <a:gd name="connsiteY24" fmla="*/ 125077 h 176686"/>
                  <a:gd name="connsiteX25" fmla="*/ 20601 w 116335"/>
                  <a:gd name="connsiteY25" fmla="*/ 112933 h 176686"/>
                  <a:gd name="connsiteX26" fmla="*/ 20601 w 116335"/>
                  <a:gd name="connsiteY26" fmla="*/ 176686 h 176686"/>
                  <a:gd name="connsiteX27" fmla="*/ 0 w 116335"/>
                  <a:gd name="connsiteY27" fmla="*/ 176686 h 176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335" h="176686">
                    <a:moveTo>
                      <a:pt x="20601" y="74682"/>
                    </a:moveTo>
                    <a:cubicBezTo>
                      <a:pt x="20601" y="86218"/>
                      <a:pt x="24237" y="94718"/>
                      <a:pt x="32114" y="100790"/>
                    </a:cubicBezTo>
                    <a:cubicBezTo>
                      <a:pt x="39990" y="106862"/>
                      <a:pt x="49079" y="110505"/>
                      <a:pt x="59380" y="110505"/>
                    </a:cubicBezTo>
                    <a:cubicBezTo>
                      <a:pt x="70892" y="110505"/>
                      <a:pt x="79375" y="106255"/>
                      <a:pt x="86040" y="97754"/>
                    </a:cubicBezTo>
                    <a:cubicBezTo>
                      <a:pt x="92705" y="89254"/>
                      <a:pt x="95735" y="78325"/>
                      <a:pt x="95735" y="63753"/>
                    </a:cubicBezTo>
                    <a:cubicBezTo>
                      <a:pt x="95735" y="50395"/>
                      <a:pt x="92705" y="39466"/>
                      <a:pt x="86040" y="30966"/>
                    </a:cubicBezTo>
                    <a:cubicBezTo>
                      <a:pt x="79375" y="22465"/>
                      <a:pt x="70286" y="18215"/>
                      <a:pt x="58774" y="18215"/>
                    </a:cubicBezTo>
                    <a:cubicBezTo>
                      <a:pt x="53927" y="18215"/>
                      <a:pt x="49079" y="18822"/>
                      <a:pt x="44838" y="20644"/>
                    </a:cubicBezTo>
                    <a:cubicBezTo>
                      <a:pt x="40596" y="22465"/>
                      <a:pt x="36355" y="24894"/>
                      <a:pt x="32719" y="28537"/>
                    </a:cubicBezTo>
                    <a:cubicBezTo>
                      <a:pt x="29084" y="32180"/>
                      <a:pt x="26054" y="36430"/>
                      <a:pt x="24237" y="41287"/>
                    </a:cubicBezTo>
                    <a:cubicBezTo>
                      <a:pt x="21813" y="46752"/>
                      <a:pt x="21207" y="52216"/>
                      <a:pt x="21207" y="58895"/>
                    </a:cubicBezTo>
                    <a:lnTo>
                      <a:pt x="21207" y="74682"/>
                    </a:lnTo>
                    <a:close/>
                    <a:moveTo>
                      <a:pt x="0" y="176686"/>
                    </a:moveTo>
                    <a:lnTo>
                      <a:pt x="0" y="3036"/>
                    </a:lnTo>
                    <a:lnTo>
                      <a:pt x="20601" y="3036"/>
                    </a:lnTo>
                    <a:lnTo>
                      <a:pt x="20601" y="19429"/>
                    </a:lnTo>
                    <a:cubicBezTo>
                      <a:pt x="24843" y="13358"/>
                      <a:pt x="30902" y="8500"/>
                      <a:pt x="38779" y="4857"/>
                    </a:cubicBezTo>
                    <a:cubicBezTo>
                      <a:pt x="46050" y="1821"/>
                      <a:pt x="53927" y="0"/>
                      <a:pt x="62409" y="0"/>
                    </a:cubicBezTo>
                    <a:cubicBezTo>
                      <a:pt x="69680" y="0"/>
                      <a:pt x="76951" y="1214"/>
                      <a:pt x="83616" y="4250"/>
                    </a:cubicBezTo>
                    <a:cubicBezTo>
                      <a:pt x="90282" y="6679"/>
                      <a:pt x="95735" y="10929"/>
                      <a:pt x="100582" y="16394"/>
                    </a:cubicBezTo>
                    <a:cubicBezTo>
                      <a:pt x="105429" y="21858"/>
                      <a:pt x="109671" y="28537"/>
                      <a:pt x="112094" y="36430"/>
                    </a:cubicBezTo>
                    <a:cubicBezTo>
                      <a:pt x="115124" y="44323"/>
                      <a:pt x="116336" y="53431"/>
                      <a:pt x="116336" y="63753"/>
                    </a:cubicBezTo>
                    <a:cubicBezTo>
                      <a:pt x="116336" y="84396"/>
                      <a:pt x="110883" y="100183"/>
                      <a:pt x="100582" y="111719"/>
                    </a:cubicBezTo>
                    <a:cubicBezTo>
                      <a:pt x="90282" y="123255"/>
                      <a:pt x="76345" y="129327"/>
                      <a:pt x="58774" y="129327"/>
                    </a:cubicBezTo>
                    <a:cubicBezTo>
                      <a:pt x="50897" y="129327"/>
                      <a:pt x="43626" y="128113"/>
                      <a:pt x="36961" y="125077"/>
                    </a:cubicBezTo>
                    <a:cubicBezTo>
                      <a:pt x="30296" y="122041"/>
                      <a:pt x="24843" y="118398"/>
                      <a:pt x="20601" y="112933"/>
                    </a:cubicBezTo>
                    <a:lnTo>
                      <a:pt x="20601" y="176686"/>
                    </a:lnTo>
                    <a:lnTo>
                      <a:pt x="0" y="176686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8E3F17D-9289-8743-B858-55A7CC94942D}"/>
                </a:ext>
              </a:extLst>
            </p:cNvPr>
            <p:cNvSpPr/>
            <p:nvPr/>
          </p:nvSpPr>
          <p:spPr>
            <a:xfrm>
              <a:off x="1098483" y="5474639"/>
              <a:ext cx="161779" cy="123255"/>
            </a:xfrm>
            <a:custGeom>
              <a:avLst/>
              <a:gdLst>
                <a:gd name="connsiteX0" fmla="*/ 161780 w 161779"/>
                <a:gd name="connsiteY0" fmla="*/ 0 h 123255"/>
                <a:gd name="connsiteX1" fmla="*/ 161780 w 161779"/>
                <a:gd name="connsiteY1" fmla="*/ 123255 h 123255"/>
                <a:gd name="connsiteX2" fmla="*/ 0 w 161779"/>
                <a:gd name="connsiteY2" fmla="*/ 123255 h 123255"/>
                <a:gd name="connsiteX3" fmla="*/ 0 w 161779"/>
                <a:gd name="connsiteY3" fmla="*/ 0 h 123255"/>
                <a:gd name="connsiteX4" fmla="*/ 20601 w 161779"/>
                <a:gd name="connsiteY4" fmla="*/ 0 h 123255"/>
                <a:gd name="connsiteX5" fmla="*/ 20601 w 161779"/>
                <a:gd name="connsiteY5" fmla="*/ 104433 h 123255"/>
                <a:gd name="connsiteX6" fmla="*/ 70892 w 161779"/>
                <a:gd name="connsiteY6" fmla="*/ 104433 h 123255"/>
                <a:gd name="connsiteX7" fmla="*/ 70892 w 161779"/>
                <a:gd name="connsiteY7" fmla="*/ 0 h 123255"/>
                <a:gd name="connsiteX8" fmla="*/ 90887 w 161779"/>
                <a:gd name="connsiteY8" fmla="*/ 0 h 123255"/>
                <a:gd name="connsiteX9" fmla="*/ 90887 w 161779"/>
                <a:gd name="connsiteY9" fmla="*/ 104433 h 123255"/>
                <a:gd name="connsiteX10" fmla="*/ 141178 w 161779"/>
                <a:gd name="connsiteY10" fmla="*/ 104433 h 123255"/>
                <a:gd name="connsiteX11" fmla="*/ 141178 w 161779"/>
                <a:gd name="connsiteY11" fmla="*/ 0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1779" h="123255">
                  <a:moveTo>
                    <a:pt x="161780" y="0"/>
                  </a:moveTo>
                  <a:lnTo>
                    <a:pt x="161780" y="123255"/>
                  </a:lnTo>
                  <a:lnTo>
                    <a:pt x="0" y="123255"/>
                  </a:lnTo>
                  <a:lnTo>
                    <a:pt x="0" y="0"/>
                  </a:lnTo>
                  <a:lnTo>
                    <a:pt x="20601" y="0"/>
                  </a:lnTo>
                  <a:lnTo>
                    <a:pt x="20601" y="104433"/>
                  </a:lnTo>
                  <a:lnTo>
                    <a:pt x="70892" y="104433"/>
                  </a:lnTo>
                  <a:lnTo>
                    <a:pt x="70892" y="0"/>
                  </a:lnTo>
                  <a:lnTo>
                    <a:pt x="90887" y="0"/>
                  </a:lnTo>
                  <a:lnTo>
                    <a:pt x="90887" y="104433"/>
                  </a:lnTo>
                  <a:lnTo>
                    <a:pt x="141178" y="104433"/>
                  </a:lnTo>
                  <a:lnTo>
                    <a:pt x="141178" y="0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54E1483-9F2B-AC4E-93A0-547C66756421}"/>
                </a:ext>
              </a:extLst>
            </p:cNvPr>
            <p:cNvSpPr/>
            <p:nvPr/>
          </p:nvSpPr>
          <p:spPr>
            <a:xfrm>
              <a:off x="1290558" y="5472818"/>
              <a:ext cx="110882" cy="128112"/>
            </a:xfrm>
            <a:custGeom>
              <a:avLst/>
              <a:gdLst>
                <a:gd name="connsiteX0" fmla="*/ 57562 w 110882"/>
                <a:gd name="connsiteY0" fmla="*/ 17001 h 128112"/>
                <a:gd name="connsiteX1" fmla="*/ 33931 w 110882"/>
                <a:gd name="connsiteY1" fmla="*/ 26108 h 128112"/>
                <a:gd name="connsiteX2" fmla="*/ 21813 w 110882"/>
                <a:gd name="connsiteY2" fmla="*/ 49788 h 128112"/>
                <a:gd name="connsiteX3" fmla="*/ 90887 w 110882"/>
                <a:gd name="connsiteY3" fmla="*/ 49788 h 128112"/>
                <a:gd name="connsiteX4" fmla="*/ 82405 w 110882"/>
                <a:gd name="connsiteY4" fmla="*/ 26108 h 128112"/>
                <a:gd name="connsiteX5" fmla="*/ 57562 w 110882"/>
                <a:gd name="connsiteY5" fmla="*/ 17001 h 128112"/>
                <a:gd name="connsiteX6" fmla="*/ 110883 w 110882"/>
                <a:gd name="connsiteY6" fmla="*/ 67396 h 128112"/>
                <a:gd name="connsiteX7" fmla="*/ 20601 w 110882"/>
                <a:gd name="connsiteY7" fmla="*/ 67396 h 128112"/>
                <a:gd name="connsiteX8" fmla="*/ 32114 w 110882"/>
                <a:gd name="connsiteY8" fmla="*/ 98969 h 128112"/>
                <a:gd name="connsiteX9" fmla="*/ 58168 w 110882"/>
                <a:gd name="connsiteY9" fmla="*/ 109897 h 128112"/>
                <a:gd name="connsiteX10" fmla="*/ 80587 w 110882"/>
                <a:gd name="connsiteY10" fmla="*/ 103219 h 128112"/>
                <a:gd name="connsiteX11" fmla="*/ 90887 w 110882"/>
                <a:gd name="connsiteY11" fmla="*/ 87432 h 128112"/>
                <a:gd name="connsiteX12" fmla="*/ 110277 w 110882"/>
                <a:gd name="connsiteY12" fmla="*/ 91075 h 128112"/>
                <a:gd name="connsiteX13" fmla="*/ 92099 w 110882"/>
                <a:gd name="connsiteY13" fmla="*/ 118398 h 128112"/>
                <a:gd name="connsiteX14" fmla="*/ 57562 w 110882"/>
                <a:gd name="connsiteY14" fmla="*/ 128113 h 128112"/>
                <a:gd name="connsiteX15" fmla="*/ 15754 w 110882"/>
                <a:gd name="connsiteY15" fmla="*/ 111112 h 128112"/>
                <a:gd name="connsiteX16" fmla="*/ 0 w 110882"/>
                <a:gd name="connsiteY16" fmla="*/ 63753 h 128112"/>
                <a:gd name="connsiteX17" fmla="*/ 4241 w 110882"/>
                <a:gd name="connsiteY17" fmla="*/ 36430 h 128112"/>
                <a:gd name="connsiteX18" fmla="*/ 16360 w 110882"/>
                <a:gd name="connsiteY18" fmla="*/ 16394 h 128112"/>
                <a:gd name="connsiteX19" fmla="*/ 34537 w 110882"/>
                <a:gd name="connsiteY19" fmla="*/ 4250 h 128112"/>
                <a:gd name="connsiteX20" fmla="*/ 56956 w 110882"/>
                <a:gd name="connsiteY20" fmla="*/ 0 h 128112"/>
                <a:gd name="connsiteX21" fmla="*/ 95735 w 110882"/>
                <a:gd name="connsiteY21" fmla="*/ 15786 h 128112"/>
                <a:gd name="connsiteX22" fmla="*/ 110277 w 110882"/>
                <a:gd name="connsiteY22" fmla="*/ 59503 h 128112"/>
                <a:gd name="connsiteX23" fmla="*/ 110277 w 110882"/>
                <a:gd name="connsiteY23" fmla="*/ 67396 h 12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0882" h="128112">
                  <a:moveTo>
                    <a:pt x="57562" y="17001"/>
                  </a:moveTo>
                  <a:cubicBezTo>
                    <a:pt x="47867" y="17001"/>
                    <a:pt x="39991" y="20037"/>
                    <a:pt x="33931" y="26108"/>
                  </a:cubicBezTo>
                  <a:cubicBezTo>
                    <a:pt x="27266" y="32180"/>
                    <a:pt x="23631" y="40073"/>
                    <a:pt x="21813" y="49788"/>
                  </a:cubicBezTo>
                  <a:lnTo>
                    <a:pt x="90887" y="49788"/>
                  </a:lnTo>
                  <a:cubicBezTo>
                    <a:pt x="90282" y="40073"/>
                    <a:pt x="87252" y="32180"/>
                    <a:pt x="82405" y="26108"/>
                  </a:cubicBezTo>
                  <a:cubicBezTo>
                    <a:pt x="76345" y="20037"/>
                    <a:pt x="67863" y="17001"/>
                    <a:pt x="57562" y="17001"/>
                  </a:cubicBezTo>
                  <a:moveTo>
                    <a:pt x="110883" y="67396"/>
                  </a:moveTo>
                  <a:lnTo>
                    <a:pt x="20601" y="67396"/>
                  </a:lnTo>
                  <a:cubicBezTo>
                    <a:pt x="21207" y="81361"/>
                    <a:pt x="24843" y="91682"/>
                    <a:pt x="32114" y="98969"/>
                  </a:cubicBezTo>
                  <a:cubicBezTo>
                    <a:pt x="38779" y="106255"/>
                    <a:pt x="47867" y="109897"/>
                    <a:pt x="58168" y="109897"/>
                  </a:cubicBezTo>
                  <a:cubicBezTo>
                    <a:pt x="67863" y="109897"/>
                    <a:pt x="75134" y="107469"/>
                    <a:pt x="80587" y="103219"/>
                  </a:cubicBezTo>
                  <a:cubicBezTo>
                    <a:pt x="86040" y="98969"/>
                    <a:pt x="89070" y="93504"/>
                    <a:pt x="90887" y="87432"/>
                  </a:cubicBezTo>
                  <a:lnTo>
                    <a:pt x="110277" y="91075"/>
                  </a:lnTo>
                  <a:cubicBezTo>
                    <a:pt x="107247" y="102611"/>
                    <a:pt x="101188" y="111719"/>
                    <a:pt x="92099" y="118398"/>
                  </a:cubicBezTo>
                  <a:cubicBezTo>
                    <a:pt x="83011" y="125077"/>
                    <a:pt x="71498" y="128113"/>
                    <a:pt x="57562" y="128113"/>
                  </a:cubicBezTo>
                  <a:cubicBezTo>
                    <a:pt x="39991" y="128113"/>
                    <a:pt x="26054" y="122648"/>
                    <a:pt x="15754" y="111112"/>
                  </a:cubicBezTo>
                  <a:cubicBezTo>
                    <a:pt x="5453" y="99576"/>
                    <a:pt x="0" y="83789"/>
                    <a:pt x="0" y="63753"/>
                  </a:cubicBezTo>
                  <a:cubicBezTo>
                    <a:pt x="0" y="53431"/>
                    <a:pt x="1212" y="44323"/>
                    <a:pt x="4241" y="36430"/>
                  </a:cubicBezTo>
                  <a:cubicBezTo>
                    <a:pt x="7271" y="28537"/>
                    <a:pt x="11512" y="21858"/>
                    <a:pt x="16360" y="16394"/>
                  </a:cubicBezTo>
                  <a:cubicBezTo>
                    <a:pt x="21207" y="10929"/>
                    <a:pt x="27872" y="6679"/>
                    <a:pt x="34537" y="4250"/>
                  </a:cubicBezTo>
                  <a:cubicBezTo>
                    <a:pt x="41808" y="1214"/>
                    <a:pt x="49079" y="0"/>
                    <a:pt x="56956" y="0"/>
                  </a:cubicBezTo>
                  <a:cubicBezTo>
                    <a:pt x="73316" y="0"/>
                    <a:pt x="86040" y="5464"/>
                    <a:pt x="95735" y="15786"/>
                  </a:cubicBezTo>
                  <a:cubicBezTo>
                    <a:pt x="105429" y="26108"/>
                    <a:pt x="110277" y="40680"/>
                    <a:pt x="110277" y="59503"/>
                  </a:cubicBezTo>
                  <a:lnTo>
                    <a:pt x="110277" y="67396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51C6711-C525-4548-BB5B-1E5B822DDE63}"/>
                </a:ext>
              </a:extLst>
            </p:cNvPr>
            <p:cNvSpPr/>
            <p:nvPr/>
          </p:nvSpPr>
          <p:spPr>
            <a:xfrm>
              <a:off x="1431131" y="5474639"/>
              <a:ext cx="106035" cy="123255"/>
            </a:xfrm>
            <a:custGeom>
              <a:avLst/>
              <a:gdLst>
                <a:gd name="connsiteX0" fmla="*/ 0 w 106035"/>
                <a:gd name="connsiteY0" fmla="*/ 123255 h 123255"/>
                <a:gd name="connsiteX1" fmla="*/ 0 w 106035"/>
                <a:gd name="connsiteY1" fmla="*/ 0 h 123255"/>
                <a:gd name="connsiteX2" fmla="*/ 20601 w 106035"/>
                <a:gd name="connsiteY2" fmla="*/ 0 h 123255"/>
                <a:gd name="connsiteX3" fmla="*/ 20601 w 106035"/>
                <a:gd name="connsiteY3" fmla="*/ 50395 h 123255"/>
                <a:gd name="connsiteX4" fmla="*/ 85434 w 106035"/>
                <a:gd name="connsiteY4" fmla="*/ 50395 h 123255"/>
                <a:gd name="connsiteX5" fmla="*/ 85434 w 106035"/>
                <a:gd name="connsiteY5" fmla="*/ 0 h 123255"/>
                <a:gd name="connsiteX6" fmla="*/ 106035 w 106035"/>
                <a:gd name="connsiteY6" fmla="*/ 0 h 123255"/>
                <a:gd name="connsiteX7" fmla="*/ 106035 w 106035"/>
                <a:gd name="connsiteY7" fmla="*/ 123255 h 123255"/>
                <a:gd name="connsiteX8" fmla="*/ 85434 w 106035"/>
                <a:gd name="connsiteY8" fmla="*/ 123255 h 123255"/>
                <a:gd name="connsiteX9" fmla="*/ 85434 w 106035"/>
                <a:gd name="connsiteY9" fmla="*/ 69824 h 123255"/>
                <a:gd name="connsiteX10" fmla="*/ 20601 w 106035"/>
                <a:gd name="connsiteY10" fmla="*/ 69824 h 123255"/>
                <a:gd name="connsiteX11" fmla="*/ 20601 w 106035"/>
                <a:gd name="connsiteY11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6035" h="123255">
                  <a:moveTo>
                    <a:pt x="0" y="123255"/>
                  </a:moveTo>
                  <a:lnTo>
                    <a:pt x="0" y="0"/>
                  </a:lnTo>
                  <a:lnTo>
                    <a:pt x="20601" y="0"/>
                  </a:lnTo>
                  <a:lnTo>
                    <a:pt x="20601" y="50395"/>
                  </a:lnTo>
                  <a:lnTo>
                    <a:pt x="85434" y="50395"/>
                  </a:lnTo>
                  <a:lnTo>
                    <a:pt x="85434" y="0"/>
                  </a:lnTo>
                  <a:lnTo>
                    <a:pt x="106035" y="0"/>
                  </a:lnTo>
                  <a:lnTo>
                    <a:pt x="106035" y="123255"/>
                  </a:lnTo>
                  <a:lnTo>
                    <a:pt x="85434" y="123255"/>
                  </a:lnTo>
                  <a:lnTo>
                    <a:pt x="85434" y="69824"/>
                  </a:lnTo>
                  <a:lnTo>
                    <a:pt x="20601" y="69824"/>
                  </a:lnTo>
                  <a:lnTo>
                    <a:pt x="20601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508021A-96C6-BE48-A295-51199599BC66}"/>
                </a:ext>
              </a:extLst>
            </p:cNvPr>
            <p:cNvSpPr/>
            <p:nvPr/>
          </p:nvSpPr>
          <p:spPr>
            <a:xfrm>
              <a:off x="1568674" y="5471603"/>
              <a:ext cx="109064" cy="128719"/>
            </a:xfrm>
            <a:custGeom>
              <a:avLst/>
              <a:gdLst>
                <a:gd name="connsiteX0" fmla="*/ 89676 w 109064"/>
                <a:gd name="connsiteY0" fmla="*/ 86218 h 128719"/>
                <a:gd name="connsiteX1" fmla="*/ 109065 w 109064"/>
                <a:gd name="connsiteY1" fmla="*/ 89254 h 128719"/>
                <a:gd name="connsiteX2" fmla="*/ 92705 w 109064"/>
                <a:gd name="connsiteY2" fmla="*/ 117183 h 128719"/>
                <a:gd name="connsiteX3" fmla="*/ 56956 w 109064"/>
                <a:gd name="connsiteY3" fmla="*/ 128720 h 128719"/>
                <a:gd name="connsiteX4" fmla="*/ 15754 w 109064"/>
                <a:gd name="connsiteY4" fmla="*/ 112326 h 128719"/>
                <a:gd name="connsiteX5" fmla="*/ 0 w 109064"/>
                <a:gd name="connsiteY5" fmla="*/ 64360 h 128719"/>
                <a:gd name="connsiteX6" fmla="*/ 4241 w 109064"/>
                <a:gd name="connsiteY6" fmla="*/ 35823 h 128719"/>
                <a:gd name="connsiteX7" fmla="*/ 16360 w 109064"/>
                <a:gd name="connsiteY7" fmla="*/ 15786 h 128719"/>
                <a:gd name="connsiteX8" fmla="*/ 34537 w 109064"/>
                <a:gd name="connsiteY8" fmla="*/ 3643 h 128719"/>
                <a:gd name="connsiteX9" fmla="*/ 56956 w 109064"/>
                <a:gd name="connsiteY9" fmla="*/ 0 h 128719"/>
                <a:gd name="connsiteX10" fmla="*/ 93311 w 109064"/>
                <a:gd name="connsiteY10" fmla="*/ 11536 h 128719"/>
                <a:gd name="connsiteX11" fmla="*/ 109065 w 109064"/>
                <a:gd name="connsiteY11" fmla="*/ 38859 h 128719"/>
                <a:gd name="connsiteX12" fmla="*/ 90281 w 109064"/>
                <a:gd name="connsiteY12" fmla="*/ 42502 h 128719"/>
                <a:gd name="connsiteX13" fmla="*/ 80587 w 109064"/>
                <a:gd name="connsiteY13" fmla="*/ 26108 h 128719"/>
                <a:gd name="connsiteX14" fmla="*/ 57562 w 109064"/>
                <a:gd name="connsiteY14" fmla="*/ 18215 h 128719"/>
                <a:gd name="connsiteX15" fmla="*/ 30296 w 109064"/>
                <a:gd name="connsiteY15" fmla="*/ 30358 h 128719"/>
                <a:gd name="connsiteX16" fmla="*/ 20601 w 109064"/>
                <a:gd name="connsiteY16" fmla="*/ 63753 h 128719"/>
                <a:gd name="connsiteX17" fmla="*/ 30296 w 109064"/>
                <a:gd name="connsiteY17" fmla="*/ 97147 h 128719"/>
                <a:gd name="connsiteX18" fmla="*/ 57562 w 109064"/>
                <a:gd name="connsiteY18" fmla="*/ 109897 h 128719"/>
                <a:gd name="connsiteX19" fmla="*/ 81193 w 109064"/>
                <a:gd name="connsiteY19" fmla="*/ 102004 h 128719"/>
                <a:gd name="connsiteX20" fmla="*/ 89676 w 109064"/>
                <a:gd name="connsiteY20" fmla="*/ 86218 h 12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9064" h="128719">
                  <a:moveTo>
                    <a:pt x="89676" y="86218"/>
                  </a:moveTo>
                  <a:lnTo>
                    <a:pt x="109065" y="89254"/>
                  </a:lnTo>
                  <a:cubicBezTo>
                    <a:pt x="106641" y="100183"/>
                    <a:pt x="101188" y="109897"/>
                    <a:pt x="92705" y="117183"/>
                  </a:cubicBezTo>
                  <a:cubicBezTo>
                    <a:pt x="84222" y="125077"/>
                    <a:pt x="72104" y="128720"/>
                    <a:pt x="56956" y="128720"/>
                  </a:cubicBezTo>
                  <a:cubicBezTo>
                    <a:pt x="39990" y="128720"/>
                    <a:pt x="26054" y="123255"/>
                    <a:pt x="15754" y="112326"/>
                  </a:cubicBezTo>
                  <a:cubicBezTo>
                    <a:pt x="5453" y="101397"/>
                    <a:pt x="0" y="85611"/>
                    <a:pt x="0" y="64360"/>
                  </a:cubicBezTo>
                  <a:cubicBezTo>
                    <a:pt x="0" y="53431"/>
                    <a:pt x="1212" y="43716"/>
                    <a:pt x="4241" y="35823"/>
                  </a:cubicBezTo>
                  <a:cubicBezTo>
                    <a:pt x="7271" y="27930"/>
                    <a:pt x="11512" y="21251"/>
                    <a:pt x="16360" y="15786"/>
                  </a:cubicBezTo>
                  <a:cubicBezTo>
                    <a:pt x="21207" y="10322"/>
                    <a:pt x="27266" y="6679"/>
                    <a:pt x="34537" y="3643"/>
                  </a:cubicBezTo>
                  <a:cubicBezTo>
                    <a:pt x="41808" y="1214"/>
                    <a:pt x="49079" y="0"/>
                    <a:pt x="56956" y="0"/>
                  </a:cubicBezTo>
                  <a:cubicBezTo>
                    <a:pt x="72710" y="0"/>
                    <a:pt x="84828" y="3643"/>
                    <a:pt x="93311" y="11536"/>
                  </a:cubicBezTo>
                  <a:cubicBezTo>
                    <a:pt x="101794" y="19429"/>
                    <a:pt x="106641" y="28537"/>
                    <a:pt x="109065" y="38859"/>
                  </a:cubicBezTo>
                  <a:lnTo>
                    <a:pt x="90281" y="42502"/>
                  </a:lnTo>
                  <a:cubicBezTo>
                    <a:pt x="88464" y="36430"/>
                    <a:pt x="85434" y="30966"/>
                    <a:pt x="80587" y="26108"/>
                  </a:cubicBezTo>
                  <a:cubicBezTo>
                    <a:pt x="75740" y="21251"/>
                    <a:pt x="67863" y="18215"/>
                    <a:pt x="57562" y="18215"/>
                  </a:cubicBezTo>
                  <a:cubicBezTo>
                    <a:pt x="46050" y="18215"/>
                    <a:pt x="36961" y="22465"/>
                    <a:pt x="30296" y="30358"/>
                  </a:cubicBezTo>
                  <a:cubicBezTo>
                    <a:pt x="23631" y="38859"/>
                    <a:pt x="20601" y="49788"/>
                    <a:pt x="20601" y="63753"/>
                  </a:cubicBezTo>
                  <a:cubicBezTo>
                    <a:pt x="20601" y="77718"/>
                    <a:pt x="23631" y="88647"/>
                    <a:pt x="30296" y="97147"/>
                  </a:cubicBezTo>
                  <a:cubicBezTo>
                    <a:pt x="36355" y="105647"/>
                    <a:pt x="45444" y="109897"/>
                    <a:pt x="57562" y="109897"/>
                  </a:cubicBezTo>
                  <a:cubicBezTo>
                    <a:pt x="68469" y="109897"/>
                    <a:pt x="76345" y="107469"/>
                    <a:pt x="81193" y="102004"/>
                  </a:cubicBezTo>
                  <a:cubicBezTo>
                    <a:pt x="84828" y="97754"/>
                    <a:pt x="87858" y="92290"/>
                    <a:pt x="89676" y="86218"/>
                  </a:cubicBezTo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8B60FAF-998A-D442-AE22-453AF7187B35}"/>
                </a:ext>
              </a:extLst>
            </p:cNvPr>
            <p:cNvSpPr/>
            <p:nvPr/>
          </p:nvSpPr>
          <p:spPr>
            <a:xfrm>
              <a:off x="1692887" y="5474639"/>
              <a:ext cx="110276" cy="123255"/>
            </a:xfrm>
            <a:custGeom>
              <a:avLst/>
              <a:gdLst>
                <a:gd name="connsiteX0" fmla="*/ 0 w 110276"/>
                <a:gd name="connsiteY0" fmla="*/ 19429 h 123255"/>
                <a:gd name="connsiteX1" fmla="*/ 0 w 110276"/>
                <a:gd name="connsiteY1" fmla="*/ 0 h 123255"/>
                <a:gd name="connsiteX2" fmla="*/ 110277 w 110276"/>
                <a:gd name="connsiteY2" fmla="*/ 0 h 123255"/>
                <a:gd name="connsiteX3" fmla="*/ 110277 w 110276"/>
                <a:gd name="connsiteY3" fmla="*/ 19429 h 123255"/>
                <a:gd name="connsiteX4" fmla="*/ 65439 w 110276"/>
                <a:gd name="connsiteY4" fmla="*/ 19429 h 123255"/>
                <a:gd name="connsiteX5" fmla="*/ 65439 w 110276"/>
                <a:gd name="connsiteY5" fmla="*/ 123255 h 123255"/>
                <a:gd name="connsiteX6" fmla="*/ 44838 w 110276"/>
                <a:gd name="connsiteY6" fmla="*/ 123255 h 123255"/>
                <a:gd name="connsiteX7" fmla="*/ 44838 w 110276"/>
                <a:gd name="connsiteY7" fmla="*/ 19429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0276" h="123255">
                  <a:moveTo>
                    <a:pt x="0" y="19429"/>
                  </a:moveTo>
                  <a:lnTo>
                    <a:pt x="0" y="0"/>
                  </a:lnTo>
                  <a:lnTo>
                    <a:pt x="110277" y="0"/>
                  </a:lnTo>
                  <a:lnTo>
                    <a:pt x="110277" y="19429"/>
                  </a:lnTo>
                  <a:lnTo>
                    <a:pt x="65439" y="19429"/>
                  </a:lnTo>
                  <a:lnTo>
                    <a:pt x="65439" y="123255"/>
                  </a:lnTo>
                  <a:lnTo>
                    <a:pt x="44838" y="123255"/>
                  </a:lnTo>
                  <a:lnTo>
                    <a:pt x="44838" y="19429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3" name="Graphic 11">
              <a:extLst>
                <a:ext uri="{FF2B5EF4-FFF2-40B4-BE49-F238E27FC236}">
                  <a16:creationId xmlns:a16="http://schemas.microsoft.com/office/drawing/2014/main" id="{2B14A07C-F107-AD4B-84D8-19021835B693}"/>
                </a:ext>
              </a:extLst>
            </p:cNvPr>
            <p:cNvGrpSpPr/>
            <p:nvPr/>
          </p:nvGrpSpPr>
          <p:grpSpPr>
            <a:xfrm>
              <a:off x="1828612" y="5472210"/>
              <a:ext cx="236913" cy="128719"/>
              <a:chOff x="1828612" y="5472210"/>
              <a:chExt cx="236913" cy="128719"/>
            </a:xfrm>
            <a:solidFill>
              <a:srgbClr val="CFD4D9"/>
            </a:solidFill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911FBB16-EF5A-FB41-8E03-3086A290846E}"/>
                  </a:ext>
                </a:extLst>
              </p:cNvPr>
              <p:cNvSpPr/>
              <p:nvPr/>
            </p:nvSpPr>
            <p:spPr>
              <a:xfrm>
                <a:off x="1828612" y="5474639"/>
                <a:ext cx="97552" cy="123862"/>
              </a:xfrm>
              <a:custGeom>
                <a:avLst/>
                <a:gdLst>
                  <a:gd name="connsiteX0" fmla="*/ 56350 w 97552"/>
                  <a:gd name="connsiteY0" fmla="*/ 69217 h 123862"/>
                  <a:gd name="connsiteX1" fmla="*/ 19995 w 97552"/>
                  <a:gd name="connsiteY1" fmla="*/ 69217 h 123862"/>
                  <a:gd name="connsiteX2" fmla="*/ 19995 w 97552"/>
                  <a:gd name="connsiteY2" fmla="*/ 105647 h 123862"/>
                  <a:gd name="connsiteX3" fmla="*/ 56350 w 97552"/>
                  <a:gd name="connsiteY3" fmla="*/ 105647 h 123862"/>
                  <a:gd name="connsiteX4" fmla="*/ 73316 w 97552"/>
                  <a:gd name="connsiteY4" fmla="*/ 100790 h 123862"/>
                  <a:gd name="connsiteX5" fmla="*/ 78163 w 97552"/>
                  <a:gd name="connsiteY5" fmla="*/ 87432 h 123862"/>
                  <a:gd name="connsiteX6" fmla="*/ 72710 w 97552"/>
                  <a:gd name="connsiteY6" fmla="*/ 73467 h 123862"/>
                  <a:gd name="connsiteX7" fmla="*/ 56350 w 97552"/>
                  <a:gd name="connsiteY7" fmla="*/ 69217 h 123862"/>
                  <a:gd name="connsiteX8" fmla="*/ 52715 w 97552"/>
                  <a:gd name="connsiteY8" fmla="*/ 17608 h 123862"/>
                  <a:gd name="connsiteX9" fmla="*/ 19995 w 97552"/>
                  <a:gd name="connsiteY9" fmla="*/ 17608 h 123862"/>
                  <a:gd name="connsiteX10" fmla="*/ 19995 w 97552"/>
                  <a:gd name="connsiteY10" fmla="*/ 52216 h 123862"/>
                  <a:gd name="connsiteX11" fmla="*/ 54533 w 97552"/>
                  <a:gd name="connsiteY11" fmla="*/ 52216 h 123862"/>
                  <a:gd name="connsiteX12" fmla="*/ 69680 w 97552"/>
                  <a:gd name="connsiteY12" fmla="*/ 47966 h 123862"/>
                  <a:gd name="connsiteX13" fmla="*/ 74528 w 97552"/>
                  <a:gd name="connsiteY13" fmla="*/ 34609 h 123862"/>
                  <a:gd name="connsiteX14" fmla="*/ 69680 w 97552"/>
                  <a:gd name="connsiteY14" fmla="*/ 21251 h 123862"/>
                  <a:gd name="connsiteX15" fmla="*/ 52715 w 97552"/>
                  <a:gd name="connsiteY15" fmla="*/ 17608 h 123862"/>
                  <a:gd name="connsiteX16" fmla="*/ 0 w 97552"/>
                  <a:gd name="connsiteY16" fmla="*/ 123255 h 123862"/>
                  <a:gd name="connsiteX17" fmla="*/ 0 w 97552"/>
                  <a:gd name="connsiteY17" fmla="*/ 0 h 123862"/>
                  <a:gd name="connsiteX18" fmla="*/ 52715 w 97552"/>
                  <a:gd name="connsiteY18" fmla="*/ 0 h 123862"/>
                  <a:gd name="connsiteX19" fmla="*/ 83616 w 97552"/>
                  <a:gd name="connsiteY19" fmla="*/ 8500 h 123862"/>
                  <a:gd name="connsiteX20" fmla="*/ 94523 w 97552"/>
                  <a:gd name="connsiteY20" fmla="*/ 33394 h 123862"/>
                  <a:gd name="connsiteX21" fmla="*/ 90888 w 97552"/>
                  <a:gd name="connsiteY21" fmla="*/ 47966 h 123862"/>
                  <a:gd name="connsiteX22" fmla="*/ 76951 w 97552"/>
                  <a:gd name="connsiteY22" fmla="*/ 59502 h 123862"/>
                  <a:gd name="connsiteX23" fmla="*/ 92705 w 97552"/>
                  <a:gd name="connsiteY23" fmla="*/ 70432 h 123862"/>
                  <a:gd name="connsiteX24" fmla="*/ 97552 w 97552"/>
                  <a:gd name="connsiteY24" fmla="*/ 88647 h 123862"/>
                  <a:gd name="connsiteX25" fmla="*/ 87858 w 97552"/>
                  <a:gd name="connsiteY25" fmla="*/ 114148 h 123862"/>
                  <a:gd name="connsiteX26" fmla="*/ 56350 w 97552"/>
                  <a:gd name="connsiteY26" fmla="*/ 123862 h 123862"/>
                  <a:gd name="connsiteX27" fmla="*/ 0 w 97552"/>
                  <a:gd name="connsiteY27" fmla="*/ 123862 h 123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7552" h="123862">
                    <a:moveTo>
                      <a:pt x="56350" y="69217"/>
                    </a:moveTo>
                    <a:lnTo>
                      <a:pt x="19995" y="69217"/>
                    </a:lnTo>
                    <a:lnTo>
                      <a:pt x="19995" y="105647"/>
                    </a:lnTo>
                    <a:lnTo>
                      <a:pt x="56350" y="105647"/>
                    </a:lnTo>
                    <a:cubicBezTo>
                      <a:pt x="64227" y="105647"/>
                      <a:pt x="69680" y="103826"/>
                      <a:pt x="73316" y="100790"/>
                    </a:cubicBezTo>
                    <a:cubicBezTo>
                      <a:pt x="76345" y="97754"/>
                      <a:pt x="78163" y="93504"/>
                      <a:pt x="78163" y="87432"/>
                    </a:cubicBezTo>
                    <a:cubicBezTo>
                      <a:pt x="78163" y="80753"/>
                      <a:pt x="76345" y="76503"/>
                      <a:pt x="72710" y="73467"/>
                    </a:cubicBezTo>
                    <a:cubicBezTo>
                      <a:pt x="69680" y="71039"/>
                      <a:pt x="64227" y="69217"/>
                      <a:pt x="56350" y="69217"/>
                    </a:cubicBezTo>
                    <a:moveTo>
                      <a:pt x="52715" y="17608"/>
                    </a:moveTo>
                    <a:lnTo>
                      <a:pt x="19995" y="17608"/>
                    </a:lnTo>
                    <a:lnTo>
                      <a:pt x="19995" y="52216"/>
                    </a:lnTo>
                    <a:lnTo>
                      <a:pt x="54533" y="52216"/>
                    </a:lnTo>
                    <a:cubicBezTo>
                      <a:pt x="61197" y="52216"/>
                      <a:pt x="66651" y="51002"/>
                      <a:pt x="69680" y="47966"/>
                    </a:cubicBezTo>
                    <a:cubicBezTo>
                      <a:pt x="73316" y="44930"/>
                      <a:pt x="74528" y="40680"/>
                      <a:pt x="74528" y="34609"/>
                    </a:cubicBezTo>
                    <a:cubicBezTo>
                      <a:pt x="74528" y="28537"/>
                      <a:pt x="72710" y="24287"/>
                      <a:pt x="69680" y="21251"/>
                    </a:cubicBezTo>
                    <a:cubicBezTo>
                      <a:pt x="67257" y="19429"/>
                      <a:pt x="61197" y="17608"/>
                      <a:pt x="52715" y="17608"/>
                    </a:cubicBezTo>
                    <a:moveTo>
                      <a:pt x="0" y="123255"/>
                    </a:moveTo>
                    <a:lnTo>
                      <a:pt x="0" y="0"/>
                    </a:lnTo>
                    <a:lnTo>
                      <a:pt x="52715" y="0"/>
                    </a:lnTo>
                    <a:cubicBezTo>
                      <a:pt x="66045" y="0"/>
                      <a:pt x="76345" y="3036"/>
                      <a:pt x="83616" y="8500"/>
                    </a:cubicBezTo>
                    <a:cubicBezTo>
                      <a:pt x="90888" y="13965"/>
                      <a:pt x="94523" y="22465"/>
                      <a:pt x="94523" y="33394"/>
                    </a:cubicBezTo>
                    <a:cubicBezTo>
                      <a:pt x="94523" y="38252"/>
                      <a:pt x="93311" y="43109"/>
                      <a:pt x="90888" y="47966"/>
                    </a:cubicBezTo>
                    <a:cubicBezTo>
                      <a:pt x="88464" y="52824"/>
                      <a:pt x="84222" y="57074"/>
                      <a:pt x="76951" y="59502"/>
                    </a:cubicBezTo>
                    <a:cubicBezTo>
                      <a:pt x="84222" y="61931"/>
                      <a:pt x="89676" y="65574"/>
                      <a:pt x="92705" y="70432"/>
                    </a:cubicBezTo>
                    <a:cubicBezTo>
                      <a:pt x="95735" y="75289"/>
                      <a:pt x="97552" y="81361"/>
                      <a:pt x="97552" y="88647"/>
                    </a:cubicBezTo>
                    <a:cubicBezTo>
                      <a:pt x="97552" y="98968"/>
                      <a:pt x="94523" y="107469"/>
                      <a:pt x="87858" y="114148"/>
                    </a:cubicBezTo>
                    <a:cubicBezTo>
                      <a:pt x="81193" y="120219"/>
                      <a:pt x="70892" y="123862"/>
                      <a:pt x="56350" y="123862"/>
                    </a:cubicBezTo>
                    <a:lnTo>
                      <a:pt x="0" y="123862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626244B5-8B67-EA45-93EB-FAC2151D4D70}"/>
                  </a:ext>
                </a:extLst>
              </p:cNvPr>
              <p:cNvSpPr/>
              <p:nvPr/>
            </p:nvSpPr>
            <p:spPr>
              <a:xfrm>
                <a:off x="1949795" y="5472210"/>
                <a:ext cx="115729" cy="128719"/>
              </a:xfrm>
              <a:custGeom>
                <a:avLst/>
                <a:gdLst>
                  <a:gd name="connsiteX0" fmla="*/ 58774 w 115729"/>
                  <a:gd name="connsiteY0" fmla="*/ 109898 h 128719"/>
                  <a:gd name="connsiteX1" fmla="*/ 86646 w 115729"/>
                  <a:gd name="connsiteY1" fmla="*/ 97754 h 128719"/>
                  <a:gd name="connsiteX2" fmla="*/ 95735 w 115729"/>
                  <a:gd name="connsiteY2" fmla="*/ 63753 h 128719"/>
                  <a:gd name="connsiteX3" fmla="*/ 86646 w 115729"/>
                  <a:gd name="connsiteY3" fmla="*/ 29751 h 128719"/>
                  <a:gd name="connsiteX4" fmla="*/ 58774 w 115729"/>
                  <a:gd name="connsiteY4" fmla="*/ 17608 h 128719"/>
                  <a:gd name="connsiteX5" fmla="*/ 30902 w 115729"/>
                  <a:gd name="connsiteY5" fmla="*/ 29751 h 128719"/>
                  <a:gd name="connsiteX6" fmla="*/ 21207 w 115729"/>
                  <a:gd name="connsiteY6" fmla="*/ 63753 h 128719"/>
                  <a:gd name="connsiteX7" fmla="*/ 31508 w 115729"/>
                  <a:gd name="connsiteY7" fmla="*/ 97754 h 128719"/>
                  <a:gd name="connsiteX8" fmla="*/ 58774 w 115729"/>
                  <a:gd name="connsiteY8" fmla="*/ 109898 h 128719"/>
                  <a:gd name="connsiteX9" fmla="*/ 58774 w 115729"/>
                  <a:gd name="connsiteY9" fmla="*/ 128720 h 128719"/>
                  <a:gd name="connsiteX10" fmla="*/ 35143 w 115729"/>
                  <a:gd name="connsiteY10" fmla="*/ 124470 h 128719"/>
                  <a:gd name="connsiteX11" fmla="*/ 16360 w 115729"/>
                  <a:gd name="connsiteY11" fmla="*/ 112326 h 128719"/>
                  <a:gd name="connsiteX12" fmla="*/ 4241 w 115729"/>
                  <a:gd name="connsiteY12" fmla="*/ 91683 h 128719"/>
                  <a:gd name="connsiteX13" fmla="*/ 0 w 115729"/>
                  <a:gd name="connsiteY13" fmla="*/ 64360 h 128719"/>
                  <a:gd name="connsiteX14" fmla="*/ 16360 w 115729"/>
                  <a:gd name="connsiteY14" fmla="*/ 17001 h 128719"/>
                  <a:gd name="connsiteX15" fmla="*/ 58774 w 115729"/>
                  <a:gd name="connsiteY15" fmla="*/ 0 h 128719"/>
                  <a:gd name="connsiteX16" fmla="*/ 99976 w 115729"/>
                  <a:gd name="connsiteY16" fmla="*/ 17001 h 128719"/>
                  <a:gd name="connsiteX17" fmla="*/ 115730 w 115729"/>
                  <a:gd name="connsiteY17" fmla="*/ 64360 h 128719"/>
                  <a:gd name="connsiteX18" fmla="*/ 99976 w 115729"/>
                  <a:gd name="connsiteY18" fmla="*/ 111719 h 128719"/>
                  <a:gd name="connsiteX19" fmla="*/ 58774 w 115729"/>
                  <a:gd name="connsiteY19" fmla="*/ 128720 h 128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5729" h="128719">
                    <a:moveTo>
                      <a:pt x="58774" y="109898"/>
                    </a:moveTo>
                    <a:cubicBezTo>
                      <a:pt x="70892" y="109898"/>
                      <a:pt x="79981" y="105647"/>
                      <a:pt x="86646" y="97754"/>
                    </a:cubicBezTo>
                    <a:cubicBezTo>
                      <a:pt x="92705" y="89254"/>
                      <a:pt x="95735" y="78325"/>
                      <a:pt x="95735" y="63753"/>
                    </a:cubicBezTo>
                    <a:cubicBezTo>
                      <a:pt x="95735" y="49181"/>
                      <a:pt x="92705" y="38252"/>
                      <a:pt x="86646" y="29751"/>
                    </a:cubicBezTo>
                    <a:cubicBezTo>
                      <a:pt x="80587" y="21858"/>
                      <a:pt x="71498" y="17608"/>
                      <a:pt x="58774" y="17608"/>
                    </a:cubicBezTo>
                    <a:cubicBezTo>
                      <a:pt x="46655" y="17608"/>
                      <a:pt x="37567" y="21858"/>
                      <a:pt x="30902" y="29751"/>
                    </a:cubicBezTo>
                    <a:cubicBezTo>
                      <a:pt x="24237" y="37644"/>
                      <a:pt x="21207" y="49181"/>
                      <a:pt x="21207" y="63753"/>
                    </a:cubicBezTo>
                    <a:cubicBezTo>
                      <a:pt x="21207" y="78325"/>
                      <a:pt x="24842" y="89254"/>
                      <a:pt x="31508" y="97754"/>
                    </a:cubicBezTo>
                    <a:cubicBezTo>
                      <a:pt x="37567" y="106255"/>
                      <a:pt x="46655" y="109898"/>
                      <a:pt x="58774" y="109898"/>
                    </a:cubicBezTo>
                    <a:moveTo>
                      <a:pt x="58774" y="128720"/>
                    </a:moveTo>
                    <a:cubicBezTo>
                      <a:pt x="50291" y="128720"/>
                      <a:pt x="42414" y="127505"/>
                      <a:pt x="35143" y="124470"/>
                    </a:cubicBezTo>
                    <a:cubicBezTo>
                      <a:pt x="27872" y="121434"/>
                      <a:pt x="21813" y="117184"/>
                      <a:pt x="16360" y="112326"/>
                    </a:cubicBezTo>
                    <a:cubicBezTo>
                      <a:pt x="11512" y="106862"/>
                      <a:pt x="7271" y="100183"/>
                      <a:pt x="4241" y="91683"/>
                    </a:cubicBezTo>
                    <a:cubicBezTo>
                      <a:pt x="1212" y="83789"/>
                      <a:pt x="0" y="74682"/>
                      <a:pt x="0" y="64360"/>
                    </a:cubicBezTo>
                    <a:cubicBezTo>
                      <a:pt x="0" y="43716"/>
                      <a:pt x="5453" y="27930"/>
                      <a:pt x="16360" y="17001"/>
                    </a:cubicBezTo>
                    <a:cubicBezTo>
                      <a:pt x="27266" y="6072"/>
                      <a:pt x="41202" y="0"/>
                      <a:pt x="58774" y="0"/>
                    </a:cubicBezTo>
                    <a:cubicBezTo>
                      <a:pt x="75740" y="0"/>
                      <a:pt x="89676" y="5465"/>
                      <a:pt x="99976" y="17001"/>
                    </a:cubicBezTo>
                    <a:cubicBezTo>
                      <a:pt x="110277" y="27930"/>
                      <a:pt x="115730" y="43716"/>
                      <a:pt x="115730" y="64360"/>
                    </a:cubicBezTo>
                    <a:cubicBezTo>
                      <a:pt x="115730" y="84396"/>
                      <a:pt x="110277" y="100183"/>
                      <a:pt x="99976" y="111719"/>
                    </a:cubicBezTo>
                    <a:cubicBezTo>
                      <a:pt x="89070" y="122648"/>
                      <a:pt x="75740" y="128720"/>
                      <a:pt x="58774" y="128720"/>
                    </a:cubicBezTo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997DB53A-131F-8C49-BE87-A3BA6189EB68}"/>
                </a:ext>
              </a:extLst>
            </p:cNvPr>
            <p:cNvSpPr/>
            <p:nvPr/>
          </p:nvSpPr>
          <p:spPr>
            <a:xfrm>
              <a:off x="368960" y="5739365"/>
              <a:ext cx="103611" cy="123255"/>
            </a:xfrm>
            <a:custGeom>
              <a:avLst/>
              <a:gdLst>
                <a:gd name="connsiteX0" fmla="*/ 0 w 103611"/>
                <a:gd name="connsiteY0" fmla="*/ 123255 h 123255"/>
                <a:gd name="connsiteX1" fmla="*/ 0 w 103611"/>
                <a:gd name="connsiteY1" fmla="*/ 0 h 123255"/>
                <a:gd name="connsiteX2" fmla="*/ 103612 w 103611"/>
                <a:gd name="connsiteY2" fmla="*/ 0 h 123255"/>
                <a:gd name="connsiteX3" fmla="*/ 103612 w 103611"/>
                <a:gd name="connsiteY3" fmla="*/ 123255 h 123255"/>
                <a:gd name="connsiteX4" fmla="*/ 83011 w 103611"/>
                <a:gd name="connsiteY4" fmla="*/ 123255 h 123255"/>
                <a:gd name="connsiteX5" fmla="*/ 83011 w 103611"/>
                <a:gd name="connsiteY5" fmla="*/ 19429 h 123255"/>
                <a:gd name="connsiteX6" fmla="*/ 19995 w 103611"/>
                <a:gd name="connsiteY6" fmla="*/ 19429 h 123255"/>
                <a:gd name="connsiteX7" fmla="*/ 19995 w 103611"/>
                <a:gd name="connsiteY7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611" h="123255">
                  <a:moveTo>
                    <a:pt x="0" y="123255"/>
                  </a:moveTo>
                  <a:lnTo>
                    <a:pt x="0" y="0"/>
                  </a:lnTo>
                  <a:lnTo>
                    <a:pt x="103612" y="0"/>
                  </a:lnTo>
                  <a:lnTo>
                    <a:pt x="103612" y="123255"/>
                  </a:lnTo>
                  <a:lnTo>
                    <a:pt x="83011" y="123255"/>
                  </a:lnTo>
                  <a:lnTo>
                    <a:pt x="83011" y="19429"/>
                  </a:lnTo>
                  <a:lnTo>
                    <a:pt x="19995" y="19429"/>
                  </a:lnTo>
                  <a:lnTo>
                    <a:pt x="19995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7" name="Graphic 11">
              <a:extLst>
                <a:ext uri="{FF2B5EF4-FFF2-40B4-BE49-F238E27FC236}">
                  <a16:creationId xmlns:a16="http://schemas.microsoft.com/office/drawing/2014/main" id="{2B14A07C-F107-AD4B-84D8-19021835B693}"/>
                </a:ext>
              </a:extLst>
            </p:cNvPr>
            <p:cNvGrpSpPr/>
            <p:nvPr/>
          </p:nvGrpSpPr>
          <p:grpSpPr>
            <a:xfrm>
              <a:off x="510744" y="5736329"/>
              <a:ext cx="528358" cy="176686"/>
              <a:chOff x="510744" y="5736329"/>
              <a:chExt cx="528358" cy="176686"/>
            </a:xfrm>
            <a:solidFill>
              <a:srgbClr val="CFD4D9"/>
            </a:solidFill>
          </p:grpSpPr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A249D0CB-EE4B-3E45-8696-08D1A154EDB4}"/>
                  </a:ext>
                </a:extLst>
              </p:cNvPr>
              <p:cNvSpPr/>
              <p:nvPr/>
            </p:nvSpPr>
            <p:spPr>
              <a:xfrm>
                <a:off x="510744" y="5736329"/>
                <a:ext cx="116335" cy="176686"/>
              </a:xfrm>
              <a:custGeom>
                <a:avLst/>
                <a:gdLst>
                  <a:gd name="connsiteX0" fmla="*/ 20601 w 116335"/>
                  <a:gd name="connsiteY0" fmla="*/ 74682 h 176686"/>
                  <a:gd name="connsiteX1" fmla="*/ 32114 w 116335"/>
                  <a:gd name="connsiteY1" fmla="*/ 100790 h 176686"/>
                  <a:gd name="connsiteX2" fmla="*/ 59380 w 116335"/>
                  <a:gd name="connsiteY2" fmla="*/ 110505 h 176686"/>
                  <a:gd name="connsiteX3" fmla="*/ 86040 w 116335"/>
                  <a:gd name="connsiteY3" fmla="*/ 97754 h 176686"/>
                  <a:gd name="connsiteX4" fmla="*/ 95735 w 116335"/>
                  <a:gd name="connsiteY4" fmla="*/ 63753 h 176686"/>
                  <a:gd name="connsiteX5" fmla="*/ 86040 w 116335"/>
                  <a:gd name="connsiteY5" fmla="*/ 30966 h 176686"/>
                  <a:gd name="connsiteX6" fmla="*/ 58774 w 116335"/>
                  <a:gd name="connsiteY6" fmla="*/ 18215 h 176686"/>
                  <a:gd name="connsiteX7" fmla="*/ 44838 w 116335"/>
                  <a:gd name="connsiteY7" fmla="*/ 20644 h 176686"/>
                  <a:gd name="connsiteX8" fmla="*/ 32719 w 116335"/>
                  <a:gd name="connsiteY8" fmla="*/ 28537 h 176686"/>
                  <a:gd name="connsiteX9" fmla="*/ 24237 w 116335"/>
                  <a:gd name="connsiteY9" fmla="*/ 41287 h 176686"/>
                  <a:gd name="connsiteX10" fmla="*/ 21207 w 116335"/>
                  <a:gd name="connsiteY10" fmla="*/ 58895 h 176686"/>
                  <a:gd name="connsiteX11" fmla="*/ 21207 w 116335"/>
                  <a:gd name="connsiteY11" fmla="*/ 74682 h 176686"/>
                  <a:gd name="connsiteX12" fmla="*/ 0 w 116335"/>
                  <a:gd name="connsiteY12" fmla="*/ 176686 h 176686"/>
                  <a:gd name="connsiteX13" fmla="*/ 0 w 116335"/>
                  <a:gd name="connsiteY13" fmla="*/ 3036 h 176686"/>
                  <a:gd name="connsiteX14" fmla="*/ 20601 w 116335"/>
                  <a:gd name="connsiteY14" fmla="*/ 3036 h 176686"/>
                  <a:gd name="connsiteX15" fmla="*/ 20601 w 116335"/>
                  <a:gd name="connsiteY15" fmla="*/ 19429 h 176686"/>
                  <a:gd name="connsiteX16" fmla="*/ 38779 w 116335"/>
                  <a:gd name="connsiteY16" fmla="*/ 4857 h 176686"/>
                  <a:gd name="connsiteX17" fmla="*/ 62409 w 116335"/>
                  <a:gd name="connsiteY17" fmla="*/ 0 h 176686"/>
                  <a:gd name="connsiteX18" fmla="*/ 83616 w 116335"/>
                  <a:gd name="connsiteY18" fmla="*/ 4250 h 176686"/>
                  <a:gd name="connsiteX19" fmla="*/ 100582 w 116335"/>
                  <a:gd name="connsiteY19" fmla="*/ 16394 h 176686"/>
                  <a:gd name="connsiteX20" fmla="*/ 112094 w 116335"/>
                  <a:gd name="connsiteY20" fmla="*/ 36430 h 176686"/>
                  <a:gd name="connsiteX21" fmla="*/ 116336 w 116335"/>
                  <a:gd name="connsiteY21" fmla="*/ 63753 h 176686"/>
                  <a:gd name="connsiteX22" fmla="*/ 100582 w 116335"/>
                  <a:gd name="connsiteY22" fmla="*/ 111719 h 176686"/>
                  <a:gd name="connsiteX23" fmla="*/ 58774 w 116335"/>
                  <a:gd name="connsiteY23" fmla="*/ 129327 h 176686"/>
                  <a:gd name="connsiteX24" fmla="*/ 36961 w 116335"/>
                  <a:gd name="connsiteY24" fmla="*/ 125077 h 176686"/>
                  <a:gd name="connsiteX25" fmla="*/ 20601 w 116335"/>
                  <a:gd name="connsiteY25" fmla="*/ 112933 h 176686"/>
                  <a:gd name="connsiteX26" fmla="*/ 20601 w 116335"/>
                  <a:gd name="connsiteY26" fmla="*/ 176686 h 176686"/>
                  <a:gd name="connsiteX27" fmla="*/ 0 w 116335"/>
                  <a:gd name="connsiteY27" fmla="*/ 176686 h 176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335" h="176686">
                    <a:moveTo>
                      <a:pt x="20601" y="74682"/>
                    </a:moveTo>
                    <a:cubicBezTo>
                      <a:pt x="20601" y="86218"/>
                      <a:pt x="24237" y="94718"/>
                      <a:pt x="32114" y="100790"/>
                    </a:cubicBezTo>
                    <a:cubicBezTo>
                      <a:pt x="39990" y="106862"/>
                      <a:pt x="49079" y="110505"/>
                      <a:pt x="59380" y="110505"/>
                    </a:cubicBezTo>
                    <a:cubicBezTo>
                      <a:pt x="70892" y="110505"/>
                      <a:pt x="79375" y="106255"/>
                      <a:pt x="86040" y="97754"/>
                    </a:cubicBezTo>
                    <a:cubicBezTo>
                      <a:pt x="92705" y="89254"/>
                      <a:pt x="95735" y="78325"/>
                      <a:pt x="95735" y="63753"/>
                    </a:cubicBezTo>
                    <a:cubicBezTo>
                      <a:pt x="95735" y="50395"/>
                      <a:pt x="92705" y="39466"/>
                      <a:pt x="86040" y="30966"/>
                    </a:cubicBezTo>
                    <a:cubicBezTo>
                      <a:pt x="79375" y="22465"/>
                      <a:pt x="70286" y="18215"/>
                      <a:pt x="58774" y="18215"/>
                    </a:cubicBezTo>
                    <a:cubicBezTo>
                      <a:pt x="53927" y="18215"/>
                      <a:pt x="49079" y="18822"/>
                      <a:pt x="44838" y="20644"/>
                    </a:cubicBezTo>
                    <a:cubicBezTo>
                      <a:pt x="40596" y="22465"/>
                      <a:pt x="36355" y="24894"/>
                      <a:pt x="32719" y="28537"/>
                    </a:cubicBezTo>
                    <a:cubicBezTo>
                      <a:pt x="29084" y="32180"/>
                      <a:pt x="26054" y="36430"/>
                      <a:pt x="24237" y="41287"/>
                    </a:cubicBezTo>
                    <a:cubicBezTo>
                      <a:pt x="21813" y="46752"/>
                      <a:pt x="21207" y="52217"/>
                      <a:pt x="21207" y="58895"/>
                    </a:cubicBezTo>
                    <a:lnTo>
                      <a:pt x="21207" y="74682"/>
                    </a:lnTo>
                    <a:close/>
                    <a:moveTo>
                      <a:pt x="0" y="176686"/>
                    </a:moveTo>
                    <a:lnTo>
                      <a:pt x="0" y="3036"/>
                    </a:lnTo>
                    <a:lnTo>
                      <a:pt x="20601" y="3036"/>
                    </a:lnTo>
                    <a:lnTo>
                      <a:pt x="20601" y="19429"/>
                    </a:lnTo>
                    <a:cubicBezTo>
                      <a:pt x="24843" y="12751"/>
                      <a:pt x="30902" y="8500"/>
                      <a:pt x="38779" y="4857"/>
                    </a:cubicBezTo>
                    <a:cubicBezTo>
                      <a:pt x="46050" y="1822"/>
                      <a:pt x="53927" y="0"/>
                      <a:pt x="62409" y="0"/>
                    </a:cubicBezTo>
                    <a:cubicBezTo>
                      <a:pt x="69680" y="0"/>
                      <a:pt x="76951" y="1214"/>
                      <a:pt x="83616" y="4250"/>
                    </a:cubicBezTo>
                    <a:cubicBezTo>
                      <a:pt x="90281" y="6679"/>
                      <a:pt x="95735" y="10929"/>
                      <a:pt x="100582" y="16394"/>
                    </a:cubicBezTo>
                    <a:cubicBezTo>
                      <a:pt x="105429" y="21858"/>
                      <a:pt x="109671" y="28537"/>
                      <a:pt x="112094" y="36430"/>
                    </a:cubicBezTo>
                    <a:cubicBezTo>
                      <a:pt x="115124" y="44323"/>
                      <a:pt x="116336" y="53431"/>
                      <a:pt x="116336" y="63753"/>
                    </a:cubicBezTo>
                    <a:cubicBezTo>
                      <a:pt x="116336" y="84396"/>
                      <a:pt x="110883" y="100183"/>
                      <a:pt x="100582" y="111719"/>
                    </a:cubicBezTo>
                    <a:cubicBezTo>
                      <a:pt x="90281" y="123255"/>
                      <a:pt x="76345" y="129327"/>
                      <a:pt x="58774" y="129327"/>
                    </a:cubicBezTo>
                    <a:cubicBezTo>
                      <a:pt x="50897" y="129327"/>
                      <a:pt x="43626" y="128113"/>
                      <a:pt x="36961" y="125077"/>
                    </a:cubicBezTo>
                    <a:cubicBezTo>
                      <a:pt x="30296" y="122041"/>
                      <a:pt x="24843" y="118398"/>
                      <a:pt x="20601" y="112933"/>
                    </a:cubicBezTo>
                    <a:lnTo>
                      <a:pt x="20601" y="176686"/>
                    </a:lnTo>
                    <a:lnTo>
                      <a:pt x="0" y="176686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A0238FBC-0874-684E-AFE4-D967BC9CEF5B}"/>
                  </a:ext>
                </a:extLst>
              </p:cNvPr>
              <p:cNvSpPr/>
              <p:nvPr/>
            </p:nvSpPr>
            <p:spPr>
              <a:xfrm>
                <a:off x="650711" y="5736936"/>
                <a:ext cx="115730" cy="128719"/>
              </a:xfrm>
              <a:custGeom>
                <a:avLst/>
                <a:gdLst>
                  <a:gd name="connsiteX0" fmla="*/ 58774 w 115730"/>
                  <a:gd name="connsiteY0" fmla="*/ 109897 h 128719"/>
                  <a:gd name="connsiteX1" fmla="*/ 86646 w 115730"/>
                  <a:gd name="connsiteY1" fmla="*/ 97754 h 128719"/>
                  <a:gd name="connsiteX2" fmla="*/ 95735 w 115730"/>
                  <a:gd name="connsiteY2" fmla="*/ 63753 h 128719"/>
                  <a:gd name="connsiteX3" fmla="*/ 86646 w 115730"/>
                  <a:gd name="connsiteY3" fmla="*/ 29751 h 128719"/>
                  <a:gd name="connsiteX4" fmla="*/ 58774 w 115730"/>
                  <a:gd name="connsiteY4" fmla="*/ 17608 h 128719"/>
                  <a:gd name="connsiteX5" fmla="*/ 30902 w 115730"/>
                  <a:gd name="connsiteY5" fmla="*/ 29751 h 128719"/>
                  <a:gd name="connsiteX6" fmla="*/ 21207 w 115730"/>
                  <a:gd name="connsiteY6" fmla="*/ 63753 h 128719"/>
                  <a:gd name="connsiteX7" fmla="*/ 31508 w 115730"/>
                  <a:gd name="connsiteY7" fmla="*/ 97754 h 128719"/>
                  <a:gd name="connsiteX8" fmla="*/ 58774 w 115730"/>
                  <a:gd name="connsiteY8" fmla="*/ 109897 h 128719"/>
                  <a:gd name="connsiteX9" fmla="*/ 58774 w 115730"/>
                  <a:gd name="connsiteY9" fmla="*/ 128720 h 128719"/>
                  <a:gd name="connsiteX10" fmla="*/ 35143 w 115730"/>
                  <a:gd name="connsiteY10" fmla="*/ 124470 h 128719"/>
                  <a:gd name="connsiteX11" fmla="*/ 16360 w 115730"/>
                  <a:gd name="connsiteY11" fmla="*/ 112326 h 128719"/>
                  <a:gd name="connsiteX12" fmla="*/ 4241 w 115730"/>
                  <a:gd name="connsiteY12" fmla="*/ 91682 h 128719"/>
                  <a:gd name="connsiteX13" fmla="*/ 0 w 115730"/>
                  <a:gd name="connsiteY13" fmla="*/ 64360 h 128719"/>
                  <a:gd name="connsiteX14" fmla="*/ 16360 w 115730"/>
                  <a:gd name="connsiteY14" fmla="*/ 17001 h 128719"/>
                  <a:gd name="connsiteX15" fmla="*/ 58774 w 115730"/>
                  <a:gd name="connsiteY15" fmla="*/ 0 h 128719"/>
                  <a:gd name="connsiteX16" fmla="*/ 99976 w 115730"/>
                  <a:gd name="connsiteY16" fmla="*/ 17001 h 128719"/>
                  <a:gd name="connsiteX17" fmla="*/ 115730 w 115730"/>
                  <a:gd name="connsiteY17" fmla="*/ 64360 h 128719"/>
                  <a:gd name="connsiteX18" fmla="*/ 99976 w 115730"/>
                  <a:gd name="connsiteY18" fmla="*/ 111719 h 128719"/>
                  <a:gd name="connsiteX19" fmla="*/ 58774 w 115730"/>
                  <a:gd name="connsiteY19" fmla="*/ 128720 h 128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5730" h="128719">
                    <a:moveTo>
                      <a:pt x="58774" y="109897"/>
                    </a:moveTo>
                    <a:cubicBezTo>
                      <a:pt x="70892" y="109897"/>
                      <a:pt x="79981" y="105647"/>
                      <a:pt x="86646" y="97754"/>
                    </a:cubicBezTo>
                    <a:cubicBezTo>
                      <a:pt x="92705" y="89254"/>
                      <a:pt x="95735" y="78325"/>
                      <a:pt x="95735" y="63753"/>
                    </a:cubicBezTo>
                    <a:cubicBezTo>
                      <a:pt x="95735" y="49181"/>
                      <a:pt x="92705" y="38252"/>
                      <a:pt x="86646" y="29751"/>
                    </a:cubicBezTo>
                    <a:cubicBezTo>
                      <a:pt x="80587" y="21858"/>
                      <a:pt x="71498" y="17608"/>
                      <a:pt x="58774" y="17608"/>
                    </a:cubicBezTo>
                    <a:cubicBezTo>
                      <a:pt x="46656" y="17608"/>
                      <a:pt x="37567" y="21858"/>
                      <a:pt x="30902" y="29751"/>
                    </a:cubicBezTo>
                    <a:cubicBezTo>
                      <a:pt x="24237" y="37644"/>
                      <a:pt x="21207" y="49181"/>
                      <a:pt x="21207" y="63753"/>
                    </a:cubicBezTo>
                    <a:cubicBezTo>
                      <a:pt x="21207" y="78325"/>
                      <a:pt x="24843" y="89254"/>
                      <a:pt x="31508" y="97754"/>
                    </a:cubicBezTo>
                    <a:cubicBezTo>
                      <a:pt x="37567" y="106255"/>
                      <a:pt x="47261" y="109897"/>
                      <a:pt x="58774" y="109897"/>
                    </a:cubicBezTo>
                    <a:moveTo>
                      <a:pt x="58774" y="128720"/>
                    </a:moveTo>
                    <a:cubicBezTo>
                      <a:pt x="50291" y="128720"/>
                      <a:pt x="42414" y="127505"/>
                      <a:pt x="35143" y="124470"/>
                    </a:cubicBezTo>
                    <a:cubicBezTo>
                      <a:pt x="27872" y="121434"/>
                      <a:pt x="21813" y="117184"/>
                      <a:pt x="16360" y="112326"/>
                    </a:cubicBezTo>
                    <a:cubicBezTo>
                      <a:pt x="11512" y="106862"/>
                      <a:pt x="7271" y="100183"/>
                      <a:pt x="4241" y="91682"/>
                    </a:cubicBezTo>
                    <a:cubicBezTo>
                      <a:pt x="1212" y="83789"/>
                      <a:pt x="0" y="74075"/>
                      <a:pt x="0" y="64360"/>
                    </a:cubicBezTo>
                    <a:cubicBezTo>
                      <a:pt x="0" y="43716"/>
                      <a:pt x="5453" y="27930"/>
                      <a:pt x="16360" y="17001"/>
                    </a:cubicBezTo>
                    <a:cubicBezTo>
                      <a:pt x="27266" y="6072"/>
                      <a:pt x="41202" y="0"/>
                      <a:pt x="58774" y="0"/>
                    </a:cubicBezTo>
                    <a:cubicBezTo>
                      <a:pt x="75740" y="0"/>
                      <a:pt x="89676" y="5464"/>
                      <a:pt x="99976" y="17001"/>
                    </a:cubicBezTo>
                    <a:cubicBezTo>
                      <a:pt x="110277" y="27930"/>
                      <a:pt x="115730" y="43716"/>
                      <a:pt x="115730" y="64360"/>
                    </a:cubicBezTo>
                    <a:cubicBezTo>
                      <a:pt x="115730" y="84396"/>
                      <a:pt x="110277" y="100183"/>
                      <a:pt x="99976" y="111719"/>
                    </a:cubicBezTo>
                    <a:cubicBezTo>
                      <a:pt x="89676" y="122648"/>
                      <a:pt x="75740" y="128720"/>
                      <a:pt x="58774" y="128720"/>
                    </a:cubicBezTo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8556FAA1-642F-2748-B827-7206E707245F}"/>
                  </a:ext>
                </a:extLst>
              </p:cNvPr>
              <p:cNvSpPr/>
              <p:nvPr/>
            </p:nvSpPr>
            <p:spPr>
              <a:xfrm>
                <a:off x="777347" y="5739365"/>
                <a:ext cx="136331" cy="158471"/>
              </a:xfrm>
              <a:custGeom>
                <a:avLst/>
                <a:gdLst>
                  <a:gd name="connsiteX0" fmla="*/ 47867 w 136331"/>
                  <a:gd name="connsiteY0" fmla="*/ 71039 h 158471"/>
                  <a:gd name="connsiteX1" fmla="*/ 43626 w 136331"/>
                  <a:gd name="connsiteY1" fmla="*/ 89861 h 158471"/>
                  <a:gd name="connsiteX2" fmla="*/ 36355 w 136331"/>
                  <a:gd name="connsiteY2" fmla="*/ 103826 h 158471"/>
                  <a:gd name="connsiteX3" fmla="*/ 96341 w 136331"/>
                  <a:gd name="connsiteY3" fmla="*/ 103826 h 158471"/>
                  <a:gd name="connsiteX4" fmla="*/ 96341 w 136331"/>
                  <a:gd name="connsiteY4" fmla="*/ 18822 h 158471"/>
                  <a:gd name="connsiteX5" fmla="*/ 49685 w 136331"/>
                  <a:gd name="connsiteY5" fmla="*/ 18822 h 158471"/>
                  <a:gd name="connsiteX6" fmla="*/ 49685 w 136331"/>
                  <a:gd name="connsiteY6" fmla="*/ 49788 h 158471"/>
                  <a:gd name="connsiteX7" fmla="*/ 47867 w 136331"/>
                  <a:gd name="connsiteY7" fmla="*/ 71039 h 158471"/>
                  <a:gd name="connsiteX8" fmla="*/ 0 w 136331"/>
                  <a:gd name="connsiteY8" fmla="*/ 104433 h 158471"/>
                  <a:gd name="connsiteX9" fmla="*/ 12724 w 136331"/>
                  <a:gd name="connsiteY9" fmla="*/ 104433 h 158471"/>
                  <a:gd name="connsiteX10" fmla="*/ 23631 w 136331"/>
                  <a:gd name="connsiteY10" fmla="*/ 89254 h 158471"/>
                  <a:gd name="connsiteX11" fmla="*/ 28478 w 136331"/>
                  <a:gd name="connsiteY11" fmla="*/ 68610 h 158471"/>
                  <a:gd name="connsiteX12" fmla="*/ 29084 w 136331"/>
                  <a:gd name="connsiteY12" fmla="*/ 58895 h 158471"/>
                  <a:gd name="connsiteX13" fmla="*/ 29690 w 136331"/>
                  <a:gd name="connsiteY13" fmla="*/ 45538 h 158471"/>
                  <a:gd name="connsiteX14" fmla="*/ 29690 w 136331"/>
                  <a:gd name="connsiteY14" fmla="*/ 26715 h 158471"/>
                  <a:gd name="connsiteX15" fmla="*/ 29690 w 136331"/>
                  <a:gd name="connsiteY15" fmla="*/ 0 h 158471"/>
                  <a:gd name="connsiteX16" fmla="*/ 116336 w 136331"/>
                  <a:gd name="connsiteY16" fmla="*/ 0 h 158471"/>
                  <a:gd name="connsiteX17" fmla="*/ 116336 w 136331"/>
                  <a:gd name="connsiteY17" fmla="*/ 104433 h 158471"/>
                  <a:gd name="connsiteX18" fmla="*/ 136331 w 136331"/>
                  <a:gd name="connsiteY18" fmla="*/ 104433 h 158471"/>
                  <a:gd name="connsiteX19" fmla="*/ 136331 w 136331"/>
                  <a:gd name="connsiteY19" fmla="*/ 158471 h 158471"/>
                  <a:gd name="connsiteX20" fmla="*/ 116336 w 136331"/>
                  <a:gd name="connsiteY20" fmla="*/ 158471 h 158471"/>
                  <a:gd name="connsiteX21" fmla="*/ 116336 w 136331"/>
                  <a:gd name="connsiteY21" fmla="*/ 123862 h 158471"/>
                  <a:gd name="connsiteX22" fmla="*/ 19995 w 136331"/>
                  <a:gd name="connsiteY22" fmla="*/ 123862 h 158471"/>
                  <a:gd name="connsiteX23" fmla="*/ 19995 w 136331"/>
                  <a:gd name="connsiteY23" fmla="*/ 158471 h 158471"/>
                  <a:gd name="connsiteX24" fmla="*/ 0 w 136331"/>
                  <a:gd name="connsiteY24" fmla="*/ 158471 h 158471"/>
                  <a:gd name="connsiteX25" fmla="*/ 0 w 136331"/>
                  <a:gd name="connsiteY25" fmla="*/ 104433 h 158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331" h="158471">
                    <a:moveTo>
                      <a:pt x="47867" y="71039"/>
                    </a:moveTo>
                    <a:cubicBezTo>
                      <a:pt x="47261" y="78325"/>
                      <a:pt x="45444" y="84396"/>
                      <a:pt x="43626" y="89861"/>
                    </a:cubicBezTo>
                    <a:cubicBezTo>
                      <a:pt x="41202" y="95325"/>
                      <a:pt x="38779" y="100183"/>
                      <a:pt x="36355" y="103826"/>
                    </a:cubicBezTo>
                    <a:lnTo>
                      <a:pt x="96341" y="103826"/>
                    </a:lnTo>
                    <a:lnTo>
                      <a:pt x="96341" y="18822"/>
                    </a:lnTo>
                    <a:lnTo>
                      <a:pt x="49685" y="18822"/>
                    </a:lnTo>
                    <a:cubicBezTo>
                      <a:pt x="49685" y="30966"/>
                      <a:pt x="49685" y="41287"/>
                      <a:pt x="49685" y="49788"/>
                    </a:cubicBezTo>
                    <a:cubicBezTo>
                      <a:pt x="48473" y="59503"/>
                      <a:pt x="48473" y="66181"/>
                      <a:pt x="47867" y="71039"/>
                    </a:cubicBezTo>
                    <a:moveTo>
                      <a:pt x="0" y="104433"/>
                    </a:moveTo>
                    <a:lnTo>
                      <a:pt x="12724" y="104433"/>
                    </a:lnTo>
                    <a:cubicBezTo>
                      <a:pt x="16966" y="100790"/>
                      <a:pt x="20601" y="95933"/>
                      <a:pt x="23631" y="89254"/>
                    </a:cubicBezTo>
                    <a:cubicBezTo>
                      <a:pt x="26660" y="82575"/>
                      <a:pt x="28478" y="75896"/>
                      <a:pt x="28478" y="68610"/>
                    </a:cubicBezTo>
                    <a:cubicBezTo>
                      <a:pt x="28478" y="65574"/>
                      <a:pt x="29084" y="62538"/>
                      <a:pt x="29084" y="58895"/>
                    </a:cubicBezTo>
                    <a:cubicBezTo>
                      <a:pt x="29084" y="55252"/>
                      <a:pt x="29084" y="51002"/>
                      <a:pt x="29690" y="45538"/>
                    </a:cubicBezTo>
                    <a:cubicBezTo>
                      <a:pt x="29690" y="40073"/>
                      <a:pt x="29690" y="34001"/>
                      <a:pt x="29690" y="26715"/>
                    </a:cubicBezTo>
                    <a:cubicBezTo>
                      <a:pt x="29690" y="19429"/>
                      <a:pt x="29690" y="10322"/>
                      <a:pt x="29690" y="0"/>
                    </a:cubicBezTo>
                    <a:lnTo>
                      <a:pt x="116336" y="0"/>
                    </a:lnTo>
                    <a:lnTo>
                      <a:pt x="116336" y="104433"/>
                    </a:lnTo>
                    <a:lnTo>
                      <a:pt x="136331" y="104433"/>
                    </a:lnTo>
                    <a:lnTo>
                      <a:pt x="136331" y="158471"/>
                    </a:lnTo>
                    <a:lnTo>
                      <a:pt x="116336" y="158471"/>
                    </a:lnTo>
                    <a:lnTo>
                      <a:pt x="116336" y="123862"/>
                    </a:lnTo>
                    <a:lnTo>
                      <a:pt x="19995" y="123862"/>
                    </a:lnTo>
                    <a:lnTo>
                      <a:pt x="19995" y="158471"/>
                    </a:lnTo>
                    <a:lnTo>
                      <a:pt x="0" y="158471"/>
                    </a:lnTo>
                    <a:lnTo>
                      <a:pt x="0" y="104433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CBF366C2-5026-274D-BB00-A1AF7BE53D59}"/>
                  </a:ext>
                </a:extLst>
              </p:cNvPr>
              <p:cNvSpPr/>
              <p:nvPr/>
            </p:nvSpPr>
            <p:spPr>
              <a:xfrm>
                <a:off x="919738" y="5739365"/>
                <a:ext cx="119365" cy="173650"/>
              </a:xfrm>
              <a:custGeom>
                <a:avLst/>
                <a:gdLst>
                  <a:gd name="connsiteX0" fmla="*/ 63621 w 119365"/>
                  <a:gd name="connsiteY0" fmla="*/ 142685 h 173650"/>
                  <a:gd name="connsiteX1" fmla="*/ 47261 w 119365"/>
                  <a:gd name="connsiteY1" fmla="*/ 166971 h 173650"/>
                  <a:gd name="connsiteX2" fmla="*/ 24237 w 119365"/>
                  <a:gd name="connsiteY2" fmla="*/ 173650 h 173650"/>
                  <a:gd name="connsiteX3" fmla="*/ 12724 w 119365"/>
                  <a:gd name="connsiteY3" fmla="*/ 173650 h 173650"/>
                  <a:gd name="connsiteX4" fmla="*/ 12724 w 119365"/>
                  <a:gd name="connsiteY4" fmla="*/ 154221 h 173650"/>
                  <a:gd name="connsiteX5" fmla="*/ 20601 w 119365"/>
                  <a:gd name="connsiteY5" fmla="*/ 154221 h 173650"/>
                  <a:gd name="connsiteX6" fmla="*/ 35749 w 119365"/>
                  <a:gd name="connsiteY6" fmla="*/ 150578 h 173650"/>
                  <a:gd name="connsiteX7" fmla="*/ 46050 w 119365"/>
                  <a:gd name="connsiteY7" fmla="*/ 136006 h 173650"/>
                  <a:gd name="connsiteX8" fmla="*/ 51503 w 119365"/>
                  <a:gd name="connsiteY8" fmla="*/ 122648 h 173650"/>
                  <a:gd name="connsiteX9" fmla="*/ 0 w 119365"/>
                  <a:gd name="connsiteY9" fmla="*/ 0 h 173650"/>
                  <a:gd name="connsiteX10" fmla="*/ 22419 w 119365"/>
                  <a:gd name="connsiteY10" fmla="*/ 0 h 173650"/>
                  <a:gd name="connsiteX11" fmla="*/ 62409 w 119365"/>
                  <a:gd name="connsiteY11" fmla="*/ 97754 h 173650"/>
                  <a:gd name="connsiteX12" fmla="*/ 98158 w 119365"/>
                  <a:gd name="connsiteY12" fmla="*/ 0 h 173650"/>
                  <a:gd name="connsiteX13" fmla="*/ 119366 w 119365"/>
                  <a:gd name="connsiteY13" fmla="*/ 0 h 173650"/>
                  <a:gd name="connsiteX14" fmla="*/ 63621 w 119365"/>
                  <a:gd name="connsiteY14" fmla="*/ 142685 h 173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19365" h="173650">
                    <a:moveTo>
                      <a:pt x="63621" y="142685"/>
                    </a:moveTo>
                    <a:cubicBezTo>
                      <a:pt x="58774" y="154221"/>
                      <a:pt x="53927" y="162721"/>
                      <a:pt x="47261" y="166971"/>
                    </a:cubicBezTo>
                    <a:cubicBezTo>
                      <a:pt x="41202" y="171829"/>
                      <a:pt x="33325" y="173650"/>
                      <a:pt x="24237" y="173650"/>
                    </a:cubicBezTo>
                    <a:lnTo>
                      <a:pt x="12724" y="173650"/>
                    </a:lnTo>
                    <a:lnTo>
                      <a:pt x="12724" y="154221"/>
                    </a:lnTo>
                    <a:lnTo>
                      <a:pt x="20601" y="154221"/>
                    </a:lnTo>
                    <a:cubicBezTo>
                      <a:pt x="26660" y="154221"/>
                      <a:pt x="31508" y="153006"/>
                      <a:pt x="35749" y="150578"/>
                    </a:cubicBezTo>
                    <a:cubicBezTo>
                      <a:pt x="39991" y="148149"/>
                      <a:pt x="43626" y="143292"/>
                      <a:pt x="46050" y="136006"/>
                    </a:cubicBezTo>
                    <a:lnTo>
                      <a:pt x="51503" y="122648"/>
                    </a:lnTo>
                    <a:lnTo>
                      <a:pt x="0" y="0"/>
                    </a:lnTo>
                    <a:lnTo>
                      <a:pt x="22419" y="0"/>
                    </a:lnTo>
                    <a:lnTo>
                      <a:pt x="62409" y="97754"/>
                    </a:lnTo>
                    <a:lnTo>
                      <a:pt x="98158" y="0"/>
                    </a:lnTo>
                    <a:lnTo>
                      <a:pt x="119366" y="0"/>
                    </a:lnTo>
                    <a:lnTo>
                      <a:pt x="63621" y="142685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49747A05-B75D-0740-8253-04BC786E7B96}"/>
                </a:ext>
              </a:extLst>
            </p:cNvPr>
            <p:cNvSpPr/>
            <p:nvPr/>
          </p:nvSpPr>
          <p:spPr>
            <a:xfrm>
              <a:off x="1060310" y="5739365"/>
              <a:ext cx="142390" cy="123255"/>
            </a:xfrm>
            <a:custGeom>
              <a:avLst/>
              <a:gdLst>
                <a:gd name="connsiteX0" fmla="*/ 0 w 142390"/>
                <a:gd name="connsiteY0" fmla="*/ 123255 h 123255"/>
                <a:gd name="connsiteX1" fmla="*/ 0 w 142390"/>
                <a:gd name="connsiteY1" fmla="*/ 0 h 123255"/>
                <a:gd name="connsiteX2" fmla="*/ 30296 w 142390"/>
                <a:gd name="connsiteY2" fmla="*/ 0 h 123255"/>
                <a:gd name="connsiteX3" fmla="*/ 71498 w 142390"/>
                <a:gd name="connsiteY3" fmla="*/ 103219 h 123255"/>
                <a:gd name="connsiteX4" fmla="*/ 113306 w 142390"/>
                <a:gd name="connsiteY4" fmla="*/ 0 h 123255"/>
                <a:gd name="connsiteX5" fmla="*/ 142390 w 142390"/>
                <a:gd name="connsiteY5" fmla="*/ 0 h 123255"/>
                <a:gd name="connsiteX6" fmla="*/ 142390 w 142390"/>
                <a:gd name="connsiteY6" fmla="*/ 123255 h 123255"/>
                <a:gd name="connsiteX7" fmla="*/ 122395 w 142390"/>
                <a:gd name="connsiteY7" fmla="*/ 123255 h 123255"/>
                <a:gd name="connsiteX8" fmla="*/ 122395 w 142390"/>
                <a:gd name="connsiteY8" fmla="*/ 22465 h 123255"/>
                <a:gd name="connsiteX9" fmla="*/ 81193 w 142390"/>
                <a:gd name="connsiteY9" fmla="*/ 123255 h 123255"/>
                <a:gd name="connsiteX10" fmla="*/ 59986 w 142390"/>
                <a:gd name="connsiteY10" fmla="*/ 123255 h 123255"/>
                <a:gd name="connsiteX11" fmla="*/ 18783 w 142390"/>
                <a:gd name="connsiteY11" fmla="*/ 22465 h 123255"/>
                <a:gd name="connsiteX12" fmla="*/ 18783 w 142390"/>
                <a:gd name="connsiteY12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2390" h="123255">
                  <a:moveTo>
                    <a:pt x="0" y="123255"/>
                  </a:moveTo>
                  <a:lnTo>
                    <a:pt x="0" y="0"/>
                  </a:lnTo>
                  <a:lnTo>
                    <a:pt x="30296" y="0"/>
                  </a:lnTo>
                  <a:lnTo>
                    <a:pt x="71498" y="103219"/>
                  </a:lnTo>
                  <a:lnTo>
                    <a:pt x="113306" y="0"/>
                  </a:lnTo>
                  <a:lnTo>
                    <a:pt x="142390" y="0"/>
                  </a:lnTo>
                  <a:lnTo>
                    <a:pt x="142390" y="123255"/>
                  </a:lnTo>
                  <a:lnTo>
                    <a:pt x="122395" y="123255"/>
                  </a:lnTo>
                  <a:lnTo>
                    <a:pt x="122395" y="22465"/>
                  </a:lnTo>
                  <a:lnTo>
                    <a:pt x="81193" y="123255"/>
                  </a:lnTo>
                  <a:lnTo>
                    <a:pt x="59986" y="123255"/>
                  </a:lnTo>
                  <a:lnTo>
                    <a:pt x="18783" y="22465"/>
                  </a:lnTo>
                  <a:lnTo>
                    <a:pt x="18783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2EE0B4E-9BA3-DD48-97DB-A444742C390B}"/>
                </a:ext>
              </a:extLst>
            </p:cNvPr>
            <p:cNvSpPr/>
            <p:nvPr/>
          </p:nvSpPr>
          <p:spPr>
            <a:xfrm>
              <a:off x="1235420" y="5736936"/>
              <a:ext cx="100582" cy="128112"/>
            </a:xfrm>
            <a:custGeom>
              <a:avLst/>
              <a:gdLst>
                <a:gd name="connsiteX0" fmla="*/ 80587 w 100582"/>
                <a:gd name="connsiteY0" fmla="*/ 71039 h 128112"/>
                <a:gd name="connsiteX1" fmla="*/ 64227 w 100582"/>
                <a:gd name="connsiteY1" fmla="*/ 71039 h 128112"/>
                <a:gd name="connsiteX2" fmla="*/ 46656 w 100582"/>
                <a:gd name="connsiteY2" fmla="*/ 71039 h 128112"/>
                <a:gd name="connsiteX3" fmla="*/ 27266 w 100582"/>
                <a:gd name="connsiteY3" fmla="*/ 76503 h 128112"/>
                <a:gd name="connsiteX4" fmla="*/ 20601 w 100582"/>
                <a:gd name="connsiteY4" fmla="*/ 91075 h 128112"/>
                <a:gd name="connsiteX5" fmla="*/ 26660 w 100582"/>
                <a:gd name="connsiteY5" fmla="*/ 105040 h 128112"/>
                <a:gd name="connsiteX6" fmla="*/ 43626 w 100582"/>
                <a:gd name="connsiteY6" fmla="*/ 110505 h 128112"/>
                <a:gd name="connsiteX7" fmla="*/ 69680 w 100582"/>
                <a:gd name="connsiteY7" fmla="*/ 102611 h 128112"/>
                <a:gd name="connsiteX8" fmla="*/ 80587 w 100582"/>
                <a:gd name="connsiteY8" fmla="*/ 82575 h 128112"/>
                <a:gd name="connsiteX9" fmla="*/ 80587 w 100582"/>
                <a:gd name="connsiteY9" fmla="*/ 71039 h 128112"/>
                <a:gd name="connsiteX10" fmla="*/ 81799 w 100582"/>
                <a:gd name="connsiteY10" fmla="*/ 125684 h 128112"/>
                <a:gd name="connsiteX11" fmla="*/ 81799 w 100582"/>
                <a:gd name="connsiteY11" fmla="*/ 111112 h 128112"/>
                <a:gd name="connsiteX12" fmla="*/ 66045 w 100582"/>
                <a:gd name="connsiteY12" fmla="*/ 123255 h 128112"/>
                <a:gd name="connsiteX13" fmla="*/ 43020 w 100582"/>
                <a:gd name="connsiteY13" fmla="*/ 128113 h 128112"/>
                <a:gd name="connsiteX14" fmla="*/ 11512 w 100582"/>
                <a:gd name="connsiteY14" fmla="*/ 118398 h 128112"/>
                <a:gd name="connsiteX15" fmla="*/ 0 w 100582"/>
                <a:gd name="connsiteY15" fmla="*/ 91682 h 128112"/>
                <a:gd name="connsiteX16" fmla="*/ 12724 w 100582"/>
                <a:gd name="connsiteY16" fmla="*/ 63753 h 128112"/>
                <a:gd name="connsiteX17" fmla="*/ 46656 w 100582"/>
                <a:gd name="connsiteY17" fmla="*/ 54645 h 128112"/>
                <a:gd name="connsiteX18" fmla="*/ 64227 w 100582"/>
                <a:gd name="connsiteY18" fmla="*/ 54645 h 128112"/>
                <a:gd name="connsiteX19" fmla="*/ 80587 w 100582"/>
                <a:gd name="connsiteY19" fmla="*/ 55252 h 128112"/>
                <a:gd name="connsiteX20" fmla="*/ 80587 w 100582"/>
                <a:gd name="connsiteY20" fmla="*/ 44323 h 128112"/>
                <a:gd name="connsiteX21" fmla="*/ 72710 w 100582"/>
                <a:gd name="connsiteY21" fmla="*/ 24894 h 128112"/>
                <a:gd name="connsiteX22" fmla="*/ 53321 w 100582"/>
                <a:gd name="connsiteY22" fmla="*/ 18822 h 128112"/>
                <a:gd name="connsiteX23" fmla="*/ 33325 w 100582"/>
                <a:gd name="connsiteY23" fmla="*/ 25501 h 128112"/>
                <a:gd name="connsiteX24" fmla="*/ 23631 w 100582"/>
                <a:gd name="connsiteY24" fmla="*/ 41287 h 128112"/>
                <a:gd name="connsiteX25" fmla="*/ 4241 w 100582"/>
                <a:gd name="connsiteY25" fmla="*/ 37037 h 128112"/>
                <a:gd name="connsiteX26" fmla="*/ 20601 w 100582"/>
                <a:gd name="connsiteY26" fmla="*/ 10322 h 128112"/>
                <a:gd name="connsiteX27" fmla="*/ 53321 w 100582"/>
                <a:gd name="connsiteY27" fmla="*/ 0 h 128112"/>
                <a:gd name="connsiteX28" fmla="*/ 87252 w 100582"/>
                <a:gd name="connsiteY28" fmla="*/ 10322 h 128112"/>
                <a:gd name="connsiteX29" fmla="*/ 100582 w 100582"/>
                <a:gd name="connsiteY29" fmla="*/ 43109 h 128112"/>
                <a:gd name="connsiteX30" fmla="*/ 100582 w 100582"/>
                <a:gd name="connsiteY30" fmla="*/ 125684 h 128112"/>
                <a:gd name="connsiteX31" fmla="*/ 81799 w 100582"/>
                <a:gd name="connsiteY31" fmla="*/ 125684 h 12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0582" h="128112">
                  <a:moveTo>
                    <a:pt x="80587" y="71039"/>
                  </a:moveTo>
                  <a:cubicBezTo>
                    <a:pt x="75740" y="71039"/>
                    <a:pt x="70286" y="71039"/>
                    <a:pt x="64227" y="71039"/>
                  </a:cubicBezTo>
                  <a:cubicBezTo>
                    <a:pt x="58774" y="71039"/>
                    <a:pt x="52715" y="71039"/>
                    <a:pt x="46656" y="71039"/>
                  </a:cubicBezTo>
                  <a:cubicBezTo>
                    <a:pt x="38173" y="71646"/>
                    <a:pt x="31508" y="73467"/>
                    <a:pt x="27266" y="76503"/>
                  </a:cubicBezTo>
                  <a:cubicBezTo>
                    <a:pt x="23025" y="80146"/>
                    <a:pt x="20601" y="85004"/>
                    <a:pt x="20601" y="91075"/>
                  </a:cubicBezTo>
                  <a:cubicBezTo>
                    <a:pt x="20601" y="97147"/>
                    <a:pt x="22419" y="101397"/>
                    <a:pt x="26660" y="105040"/>
                  </a:cubicBezTo>
                  <a:cubicBezTo>
                    <a:pt x="30902" y="108683"/>
                    <a:pt x="36355" y="110505"/>
                    <a:pt x="43626" y="110505"/>
                  </a:cubicBezTo>
                  <a:cubicBezTo>
                    <a:pt x="53927" y="110505"/>
                    <a:pt x="62409" y="108076"/>
                    <a:pt x="69680" y="102611"/>
                  </a:cubicBezTo>
                  <a:cubicBezTo>
                    <a:pt x="76951" y="97754"/>
                    <a:pt x="80587" y="91075"/>
                    <a:pt x="80587" y="82575"/>
                  </a:cubicBezTo>
                  <a:lnTo>
                    <a:pt x="80587" y="71039"/>
                  </a:lnTo>
                  <a:close/>
                  <a:moveTo>
                    <a:pt x="81799" y="125684"/>
                  </a:moveTo>
                  <a:lnTo>
                    <a:pt x="81799" y="111112"/>
                  </a:lnTo>
                  <a:cubicBezTo>
                    <a:pt x="78163" y="115969"/>
                    <a:pt x="72710" y="120219"/>
                    <a:pt x="66045" y="123255"/>
                  </a:cubicBezTo>
                  <a:cubicBezTo>
                    <a:pt x="59380" y="126291"/>
                    <a:pt x="52109" y="128113"/>
                    <a:pt x="43020" y="128113"/>
                  </a:cubicBezTo>
                  <a:cubicBezTo>
                    <a:pt x="29690" y="128113"/>
                    <a:pt x="19389" y="125077"/>
                    <a:pt x="11512" y="118398"/>
                  </a:cubicBezTo>
                  <a:cubicBezTo>
                    <a:pt x="3635" y="111719"/>
                    <a:pt x="0" y="102611"/>
                    <a:pt x="0" y="91682"/>
                  </a:cubicBezTo>
                  <a:cubicBezTo>
                    <a:pt x="0" y="78932"/>
                    <a:pt x="4241" y="69824"/>
                    <a:pt x="12724" y="63753"/>
                  </a:cubicBezTo>
                  <a:cubicBezTo>
                    <a:pt x="21207" y="58288"/>
                    <a:pt x="32114" y="54645"/>
                    <a:pt x="46656" y="54645"/>
                  </a:cubicBezTo>
                  <a:cubicBezTo>
                    <a:pt x="52715" y="54645"/>
                    <a:pt x="58774" y="54645"/>
                    <a:pt x="64227" y="54645"/>
                  </a:cubicBezTo>
                  <a:cubicBezTo>
                    <a:pt x="69680" y="54645"/>
                    <a:pt x="75134" y="54645"/>
                    <a:pt x="80587" y="55252"/>
                  </a:cubicBezTo>
                  <a:lnTo>
                    <a:pt x="80587" y="44323"/>
                  </a:lnTo>
                  <a:cubicBezTo>
                    <a:pt x="80587" y="35216"/>
                    <a:pt x="78163" y="28537"/>
                    <a:pt x="72710" y="24894"/>
                  </a:cubicBezTo>
                  <a:cubicBezTo>
                    <a:pt x="67863" y="20644"/>
                    <a:pt x="61197" y="18822"/>
                    <a:pt x="53321" y="18822"/>
                  </a:cubicBezTo>
                  <a:cubicBezTo>
                    <a:pt x="44838" y="18822"/>
                    <a:pt x="38173" y="21251"/>
                    <a:pt x="33325" y="25501"/>
                  </a:cubicBezTo>
                  <a:cubicBezTo>
                    <a:pt x="29084" y="29751"/>
                    <a:pt x="25448" y="35216"/>
                    <a:pt x="23631" y="41287"/>
                  </a:cubicBezTo>
                  <a:lnTo>
                    <a:pt x="4241" y="37037"/>
                  </a:lnTo>
                  <a:cubicBezTo>
                    <a:pt x="6665" y="26108"/>
                    <a:pt x="12118" y="17608"/>
                    <a:pt x="20601" y="10322"/>
                  </a:cubicBezTo>
                  <a:cubicBezTo>
                    <a:pt x="29084" y="3643"/>
                    <a:pt x="39990" y="0"/>
                    <a:pt x="53321" y="0"/>
                  </a:cubicBezTo>
                  <a:cubicBezTo>
                    <a:pt x="67257" y="0"/>
                    <a:pt x="78769" y="3643"/>
                    <a:pt x="87252" y="10322"/>
                  </a:cubicBezTo>
                  <a:cubicBezTo>
                    <a:pt x="96341" y="17608"/>
                    <a:pt x="100582" y="28537"/>
                    <a:pt x="100582" y="43109"/>
                  </a:cubicBezTo>
                  <a:lnTo>
                    <a:pt x="100582" y="125684"/>
                  </a:lnTo>
                  <a:lnTo>
                    <a:pt x="81799" y="125684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0D3034A-AB0E-A740-8B75-39B7FEDB4FB3}"/>
                </a:ext>
              </a:extLst>
            </p:cNvPr>
            <p:cNvSpPr/>
            <p:nvPr/>
          </p:nvSpPr>
          <p:spPr>
            <a:xfrm>
              <a:off x="1373569" y="5739365"/>
              <a:ext cx="106035" cy="123255"/>
            </a:xfrm>
            <a:custGeom>
              <a:avLst/>
              <a:gdLst>
                <a:gd name="connsiteX0" fmla="*/ 0 w 106035"/>
                <a:gd name="connsiteY0" fmla="*/ 123255 h 123255"/>
                <a:gd name="connsiteX1" fmla="*/ 0 w 106035"/>
                <a:gd name="connsiteY1" fmla="*/ 0 h 123255"/>
                <a:gd name="connsiteX2" fmla="*/ 20601 w 106035"/>
                <a:gd name="connsiteY2" fmla="*/ 0 h 123255"/>
                <a:gd name="connsiteX3" fmla="*/ 20601 w 106035"/>
                <a:gd name="connsiteY3" fmla="*/ 50395 h 123255"/>
                <a:gd name="connsiteX4" fmla="*/ 85434 w 106035"/>
                <a:gd name="connsiteY4" fmla="*/ 50395 h 123255"/>
                <a:gd name="connsiteX5" fmla="*/ 85434 w 106035"/>
                <a:gd name="connsiteY5" fmla="*/ 0 h 123255"/>
                <a:gd name="connsiteX6" fmla="*/ 106035 w 106035"/>
                <a:gd name="connsiteY6" fmla="*/ 0 h 123255"/>
                <a:gd name="connsiteX7" fmla="*/ 106035 w 106035"/>
                <a:gd name="connsiteY7" fmla="*/ 123255 h 123255"/>
                <a:gd name="connsiteX8" fmla="*/ 85434 w 106035"/>
                <a:gd name="connsiteY8" fmla="*/ 123255 h 123255"/>
                <a:gd name="connsiteX9" fmla="*/ 85434 w 106035"/>
                <a:gd name="connsiteY9" fmla="*/ 69824 h 123255"/>
                <a:gd name="connsiteX10" fmla="*/ 20601 w 106035"/>
                <a:gd name="connsiteY10" fmla="*/ 69824 h 123255"/>
                <a:gd name="connsiteX11" fmla="*/ 20601 w 106035"/>
                <a:gd name="connsiteY11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6035" h="123255">
                  <a:moveTo>
                    <a:pt x="0" y="123255"/>
                  </a:moveTo>
                  <a:lnTo>
                    <a:pt x="0" y="0"/>
                  </a:lnTo>
                  <a:lnTo>
                    <a:pt x="20601" y="0"/>
                  </a:lnTo>
                  <a:lnTo>
                    <a:pt x="20601" y="50395"/>
                  </a:lnTo>
                  <a:lnTo>
                    <a:pt x="85434" y="50395"/>
                  </a:lnTo>
                  <a:lnTo>
                    <a:pt x="85434" y="0"/>
                  </a:lnTo>
                  <a:lnTo>
                    <a:pt x="106035" y="0"/>
                  </a:lnTo>
                  <a:lnTo>
                    <a:pt x="106035" y="123255"/>
                  </a:lnTo>
                  <a:lnTo>
                    <a:pt x="85434" y="123255"/>
                  </a:lnTo>
                  <a:lnTo>
                    <a:pt x="85434" y="69824"/>
                  </a:lnTo>
                  <a:lnTo>
                    <a:pt x="20601" y="69824"/>
                  </a:lnTo>
                  <a:lnTo>
                    <a:pt x="20601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9AF1852C-0969-F44F-9BE4-53C016FAD576}"/>
                </a:ext>
              </a:extLst>
            </p:cNvPr>
            <p:cNvSpPr/>
            <p:nvPr/>
          </p:nvSpPr>
          <p:spPr>
            <a:xfrm>
              <a:off x="1517777" y="5739365"/>
              <a:ext cx="106035" cy="123255"/>
            </a:xfrm>
            <a:custGeom>
              <a:avLst/>
              <a:gdLst>
                <a:gd name="connsiteX0" fmla="*/ 0 w 106035"/>
                <a:gd name="connsiteY0" fmla="*/ 123255 h 123255"/>
                <a:gd name="connsiteX1" fmla="*/ 0 w 106035"/>
                <a:gd name="connsiteY1" fmla="*/ 0 h 123255"/>
                <a:gd name="connsiteX2" fmla="*/ 20601 w 106035"/>
                <a:gd name="connsiteY2" fmla="*/ 0 h 123255"/>
                <a:gd name="connsiteX3" fmla="*/ 20601 w 106035"/>
                <a:gd name="connsiteY3" fmla="*/ 50395 h 123255"/>
                <a:gd name="connsiteX4" fmla="*/ 85434 w 106035"/>
                <a:gd name="connsiteY4" fmla="*/ 50395 h 123255"/>
                <a:gd name="connsiteX5" fmla="*/ 85434 w 106035"/>
                <a:gd name="connsiteY5" fmla="*/ 0 h 123255"/>
                <a:gd name="connsiteX6" fmla="*/ 106035 w 106035"/>
                <a:gd name="connsiteY6" fmla="*/ 0 h 123255"/>
                <a:gd name="connsiteX7" fmla="*/ 106035 w 106035"/>
                <a:gd name="connsiteY7" fmla="*/ 123255 h 123255"/>
                <a:gd name="connsiteX8" fmla="*/ 85434 w 106035"/>
                <a:gd name="connsiteY8" fmla="*/ 123255 h 123255"/>
                <a:gd name="connsiteX9" fmla="*/ 85434 w 106035"/>
                <a:gd name="connsiteY9" fmla="*/ 69824 h 123255"/>
                <a:gd name="connsiteX10" fmla="*/ 20601 w 106035"/>
                <a:gd name="connsiteY10" fmla="*/ 69824 h 123255"/>
                <a:gd name="connsiteX11" fmla="*/ 20601 w 106035"/>
                <a:gd name="connsiteY11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6035" h="123255">
                  <a:moveTo>
                    <a:pt x="0" y="123255"/>
                  </a:moveTo>
                  <a:lnTo>
                    <a:pt x="0" y="0"/>
                  </a:lnTo>
                  <a:lnTo>
                    <a:pt x="20601" y="0"/>
                  </a:lnTo>
                  <a:lnTo>
                    <a:pt x="20601" y="50395"/>
                  </a:lnTo>
                  <a:lnTo>
                    <a:pt x="85434" y="50395"/>
                  </a:lnTo>
                  <a:lnTo>
                    <a:pt x="85434" y="0"/>
                  </a:lnTo>
                  <a:lnTo>
                    <a:pt x="106035" y="0"/>
                  </a:lnTo>
                  <a:lnTo>
                    <a:pt x="106035" y="123255"/>
                  </a:lnTo>
                  <a:lnTo>
                    <a:pt x="85434" y="123255"/>
                  </a:lnTo>
                  <a:lnTo>
                    <a:pt x="85434" y="69824"/>
                  </a:lnTo>
                  <a:lnTo>
                    <a:pt x="20601" y="69824"/>
                  </a:lnTo>
                  <a:lnTo>
                    <a:pt x="20601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45D4FCA0-14DC-494B-BCD3-DA0F923920D4}"/>
                </a:ext>
              </a:extLst>
            </p:cNvPr>
            <p:cNvSpPr/>
            <p:nvPr/>
          </p:nvSpPr>
          <p:spPr>
            <a:xfrm>
              <a:off x="1661985" y="5739365"/>
              <a:ext cx="133907" cy="123255"/>
            </a:xfrm>
            <a:custGeom>
              <a:avLst/>
              <a:gdLst>
                <a:gd name="connsiteX0" fmla="*/ 113306 w 133907"/>
                <a:gd name="connsiteY0" fmla="*/ 0 h 123255"/>
                <a:gd name="connsiteX1" fmla="*/ 133908 w 133907"/>
                <a:gd name="connsiteY1" fmla="*/ 0 h 123255"/>
                <a:gd name="connsiteX2" fmla="*/ 133908 w 133907"/>
                <a:gd name="connsiteY2" fmla="*/ 123255 h 123255"/>
                <a:gd name="connsiteX3" fmla="*/ 113306 w 133907"/>
                <a:gd name="connsiteY3" fmla="*/ 123255 h 123255"/>
                <a:gd name="connsiteX4" fmla="*/ 113306 w 133907"/>
                <a:gd name="connsiteY4" fmla="*/ 0 h 123255"/>
                <a:gd name="connsiteX5" fmla="*/ 52109 w 133907"/>
                <a:gd name="connsiteY5" fmla="*/ 61324 h 123255"/>
                <a:gd name="connsiteX6" fmla="*/ 20601 w 133907"/>
                <a:gd name="connsiteY6" fmla="*/ 61324 h 123255"/>
                <a:gd name="connsiteX7" fmla="*/ 20601 w 133907"/>
                <a:gd name="connsiteY7" fmla="*/ 105040 h 123255"/>
                <a:gd name="connsiteX8" fmla="*/ 52109 w 133907"/>
                <a:gd name="connsiteY8" fmla="*/ 105040 h 123255"/>
                <a:gd name="connsiteX9" fmla="*/ 70892 w 133907"/>
                <a:gd name="connsiteY9" fmla="*/ 98969 h 123255"/>
                <a:gd name="connsiteX10" fmla="*/ 75740 w 133907"/>
                <a:gd name="connsiteY10" fmla="*/ 82575 h 123255"/>
                <a:gd name="connsiteX11" fmla="*/ 70892 w 133907"/>
                <a:gd name="connsiteY11" fmla="*/ 66789 h 123255"/>
                <a:gd name="connsiteX12" fmla="*/ 52109 w 133907"/>
                <a:gd name="connsiteY12" fmla="*/ 61324 h 123255"/>
                <a:gd name="connsiteX13" fmla="*/ 0 w 133907"/>
                <a:gd name="connsiteY13" fmla="*/ 123255 h 123255"/>
                <a:gd name="connsiteX14" fmla="*/ 0 w 133907"/>
                <a:gd name="connsiteY14" fmla="*/ 0 h 123255"/>
                <a:gd name="connsiteX15" fmla="*/ 20601 w 133907"/>
                <a:gd name="connsiteY15" fmla="*/ 0 h 123255"/>
                <a:gd name="connsiteX16" fmla="*/ 20601 w 133907"/>
                <a:gd name="connsiteY16" fmla="*/ 42502 h 123255"/>
                <a:gd name="connsiteX17" fmla="*/ 52109 w 133907"/>
                <a:gd name="connsiteY17" fmla="*/ 42502 h 123255"/>
                <a:gd name="connsiteX18" fmla="*/ 84222 w 133907"/>
                <a:gd name="connsiteY18" fmla="*/ 52824 h 123255"/>
                <a:gd name="connsiteX19" fmla="*/ 95129 w 133907"/>
                <a:gd name="connsiteY19" fmla="*/ 81968 h 123255"/>
                <a:gd name="connsiteX20" fmla="*/ 84222 w 133907"/>
                <a:gd name="connsiteY20" fmla="*/ 112326 h 123255"/>
                <a:gd name="connsiteX21" fmla="*/ 51503 w 133907"/>
                <a:gd name="connsiteY21" fmla="*/ 123255 h 123255"/>
                <a:gd name="connsiteX22" fmla="*/ 0 w 133907"/>
                <a:gd name="connsiteY22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33907" h="123255">
                  <a:moveTo>
                    <a:pt x="113306" y="0"/>
                  </a:moveTo>
                  <a:lnTo>
                    <a:pt x="133908" y="0"/>
                  </a:lnTo>
                  <a:lnTo>
                    <a:pt x="133908" y="123255"/>
                  </a:lnTo>
                  <a:lnTo>
                    <a:pt x="113306" y="123255"/>
                  </a:lnTo>
                  <a:lnTo>
                    <a:pt x="113306" y="0"/>
                  </a:lnTo>
                  <a:close/>
                  <a:moveTo>
                    <a:pt x="52109" y="61324"/>
                  </a:moveTo>
                  <a:lnTo>
                    <a:pt x="20601" y="61324"/>
                  </a:lnTo>
                  <a:lnTo>
                    <a:pt x="20601" y="105040"/>
                  </a:lnTo>
                  <a:lnTo>
                    <a:pt x="52109" y="105040"/>
                  </a:lnTo>
                  <a:cubicBezTo>
                    <a:pt x="61198" y="105040"/>
                    <a:pt x="67863" y="102612"/>
                    <a:pt x="70892" y="98969"/>
                  </a:cubicBezTo>
                  <a:cubicBezTo>
                    <a:pt x="74528" y="94718"/>
                    <a:pt x="75740" y="89254"/>
                    <a:pt x="75740" y="82575"/>
                  </a:cubicBezTo>
                  <a:cubicBezTo>
                    <a:pt x="75740" y="75896"/>
                    <a:pt x="73922" y="70432"/>
                    <a:pt x="70892" y="66789"/>
                  </a:cubicBezTo>
                  <a:cubicBezTo>
                    <a:pt x="67863" y="63146"/>
                    <a:pt x="61803" y="61324"/>
                    <a:pt x="52109" y="61324"/>
                  </a:cubicBezTo>
                  <a:moveTo>
                    <a:pt x="0" y="123255"/>
                  </a:moveTo>
                  <a:lnTo>
                    <a:pt x="0" y="0"/>
                  </a:lnTo>
                  <a:lnTo>
                    <a:pt x="20601" y="0"/>
                  </a:lnTo>
                  <a:lnTo>
                    <a:pt x="20601" y="42502"/>
                  </a:lnTo>
                  <a:lnTo>
                    <a:pt x="52109" y="42502"/>
                  </a:lnTo>
                  <a:cubicBezTo>
                    <a:pt x="66045" y="42502"/>
                    <a:pt x="76951" y="46145"/>
                    <a:pt x="84222" y="52824"/>
                  </a:cubicBezTo>
                  <a:cubicBezTo>
                    <a:pt x="91493" y="59503"/>
                    <a:pt x="95129" y="69217"/>
                    <a:pt x="95129" y="81968"/>
                  </a:cubicBezTo>
                  <a:cubicBezTo>
                    <a:pt x="95129" y="94718"/>
                    <a:pt x="91493" y="105040"/>
                    <a:pt x="84222" y="112326"/>
                  </a:cubicBezTo>
                  <a:cubicBezTo>
                    <a:pt x="76951" y="119612"/>
                    <a:pt x="66045" y="123255"/>
                    <a:pt x="51503" y="123255"/>
                  </a:cubicBezTo>
                  <a:lnTo>
                    <a:pt x="0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A2FFC28F-85FD-BE41-8204-70A20F75E032}"/>
                </a:ext>
              </a:extLst>
            </p:cNvPr>
            <p:cNvSpPr/>
            <p:nvPr/>
          </p:nvSpPr>
          <p:spPr>
            <a:xfrm>
              <a:off x="1818917" y="5739365"/>
              <a:ext cx="116941" cy="123255"/>
            </a:xfrm>
            <a:custGeom>
              <a:avLst/>
              <a:gdLst>
                <a:gd name="connsiteX0" fmla="*/ 92099 w 116941"/>
                <a:gd name="connsiteY0" fmla="*/ 123255 h 123255"/>
                <a:gd name="connsiteX1" fmla="*/ 57562 w 116941"/>
                <a:gd name="connsiteY1" fmla="*/ 74075 h 123255"/>
                <a:gd name="connsiteX2" fmla="*/ 24237 w 116941"/>
                <a:gd name="connsiteY2" fmla="*/ 123255 h 123255"/>
                <a:gd name="connsiteX3" fmla="*/ 0 w 116941"/>
                <a:gd name="connsiteY3" fmla="*/ 123255 h 123255"/>
                <a:gd name="connsiteX4" fmla="*/ 45444 w 116941"/>
                <a:gd name="connsiteY4" fmla="*/ 60110 h 123255"/>
                <a:gd name="connsiteX5" fmla="*/ 3030 w 116941"/>
                <a:gd name="connsiteY5" fmla="*/ 0 h 123255"/>
                <a:gd name="connsiteX6" fmla="*/ 26660 w 116941"/>
                <a:gd name="connsiteY6" fmla="*/ 0 h 123255"/>
                <a:gd name="connsiteX7" fmla="*/ 57562 w 116941"/>
                <a:gd name="connsiteY7" fmla="*/ 45538 h 123255"/>
                <a:gd name="connsiteX8" fmla="*/ 89070 w 116941"/>
                <a:gd name="connsiteY8" fmla="*/ 0 h 123255"/>
                <a:gd name="connsiteX9" fmla="*/ 112700 w 116941"/>
                <a:gd name="connsiteY9" fmla="*/ 0 h 123255"/>
                <a:gd name="connsiteX10" fmla="*/ 69680 w 116941"/>
                <a:gd name="connsiteY10" fmla="*/ 58895 h 123255"/>
                <a:gd name="connsiteX11" fmla="*/ 116942 w 116941"/>
                <a:gd name="connsiteY11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941" h="123255">
                  <a:moveTo>
                    <a:pt x="92099" y="123255"/>
                  </a:moveTo>
                  <a:lnTo>
                    <a:pt x="57562" y="74075"/>
                  </a:lnTo>
                  <a:lnTo>
                    <a:pt x="24237" y="123255"/>
                  </a:lnTo>
                  <a:lnTo>
                    <a:pt x="0" y="123255"/>
                  </a:lnTo>
                  <a:lnTo>
                    <a:pt x="45444" y="60110"/>
                  </a:lnTo>
                  <a:lnTo>
                    <a:pt x="3030" y="0"/>
                  </a:lnTo>
                  <a:lnTo>
                    <a:pt x="26660" y="0"/>
                  </a:lnTo>
                  <a:lnTo>
                    <a:pt x="57562" y="45538"/>
                  </a:lnTo>
                  <a:lnTo>
                    <a:pt x="89070" y="0"/>
                  </a:lnTo>
                  <a:lnTo>
                    <a:pt x="112700" y="0"/>
                  </a:lnTo>
                  <a:lnTo>
                    <a:pt x="69680" y="58895"/>
                  </a:lnTo>
                  <a:lnTo>
                    <a:pt x="116942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8" name="Graphic 11">
              <a:extLst>
                <a:ext uri="{FF2B5EF4-FFF2-40B4-BE49-F238E27FC236}">
                  <a16:creationId xmlns:a16="http://schemas.microsoft.com/office/drawing/2014/main" id="{2B14A07C-F107-AD4B-84D8-19021835B693}"/>
                </a:ext>
              </a:extLst>
            </p:cNvPr>
            <p:cNvGrpSpPr/>
            <p:nvPr/>
          </p:nvGrpSpPr>
          <p:grpSpPr>
            <a:xfrm>
              <a:off x="368960" y="6001054"/>
              <a:ext cx="249637" cy="176686"/>
              <a:chOff x="368960" y="6001054"/>
              <a:chExt cx="249637" cy="176686"/>
            </a:xfrm>
            <a:solidFill>
              <a:srgbClr val="CFD4D9"/>
            </a:solidFill>
          </p:grpSpPr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F3BC9B31-FED1-1348-9FC7-4B7596D6EE7B}"/>
                  </a:ext>
                </a:extLst>
              </p:cNvPr>
              <p:cNvSpPr/>
              <p:nvPr/>
            </p:nvSpPr>
            <p:spPr>
              <a:xfrm>
                <a:off x="368960" y="6001054"/>
                <a:ext cx="116335" cy="176686"/>
              </a:xfrm>
              <a:custGeom>
                <a:avLst/>
                <a:gdLst>
                  <a:gd name="connsiteX0" fmla="*/ 19995 w 116335"/>
                  <a:gd name="connsiteY0" fmla="*/ 74682 h 176686"/>
                  <a:gd name="connsiteX1" fmla="*/ 31508 w 116335"/>
                  <a:gd name="connsiteY1" fmla="*/ 100790 h 176686"/>
                  <a:gd name="connsiteX2" fmla="*/ 58774 w 116335"/>
                  <a:gd name="connsiteY2" fmla="*/ 110505 h 176686"/>
                  <a:gd name="connsiteX3" fmla="*/ 85434 w 116335"/>
                  <a:gd name="connsiteY3" fmla="*/ 97754 h 176686"/>
                  <a:gd name="connsiteX4" fmla="*/ 95129 w 116335"/>
                  <a:gd name="connsiteY4" fmla="*/ 63753 h 176686"/>
                  <a:gd name="connsiteX5" fmla="*/ 85434 w 116335"/>
                  <a:gd name="connsiteY5" fmla="*/ 30966 h 176686"/>
                  <a:gd name="connsiteX6" fmla="*/ 58168 w 116335"/>
                  <a:gd name="connsiteY6" fmla="*/ 18215 h 176686"/>
                  <a:gd name="connsiteX7" fmla="*/ 44232 w 116335"/>
                  <a:gd name="connsiteY7" fmla="*/ 20644 h 176686"/>
                  <a:gd name="connsiteX8" fmla="*/ 32114 w 116335"/>
                  <a:gd name="connsiteY8" fmla="*/ 28537 h 176686"/>
                  <a:gd name="connsiteX9" fmla="*/ 23631 w 116335"/>
                  <a:gd name="connsiteY9" fmla="*/ 41287 h 176686"/>
                  <a:gd name="connsiteX10" fmla="*/ 20601 w 116335"/>
                  <a:gd name="connsiteY10" fmla="*/ 58895 h 176686"/>
                  <a:gd name="connsiteX11" fmla="*/ 20601 w 116335"/>
                  <a:gd name="connsiteY11" fmla="*/ 74682 h 176686"/>
                  <a:gd name="connsiteX12" fmla="*/ 0 w 116335"/>
                  <a:gd name="connsiteY12" fmla="*/ 176686 h 176686"/>
                  <a:gd name="connsiteX13" fmla="*/ 0 w 116335"/>
                  <a:gd name="connsiteY13" fmla="*/ 3036 h 176686"/>
                  <a:gd name="connsiteX14" fmla="*/ 20601 w 116335"/>
                  <a:gd name="connsiteY14" fmla="*/ 3036 h 176686"/>
                  <a:gd name="connsiteX15" fmla="*/ 20601 w 116335"/>
                  <a:gd name="connsiteY15" fmla="*/ 19429 h 176686"/>
                  <a:gd name="connsiteX16" fmla="*/ 38779 w 116335"/>
                  <a:gd name="connsiteY16" fmla="*/ 4857 h 176686"/>
                  <a:gd name="connsiteX17" fmla="*/ 62409 w 116335"/>
                  <a:gd name="connsiteY17" fmla="*/ 0 h 176686"/>
                  <a:gd name="connsiteX18" fmla="*/ 83616 w 116335"/>
                  <a:gd name="connsiteY18" fmla="*/ 4250 h 176686"/>
                  <a:gd name="connsiteX19" fmla="*/ 100582 w 116335"/>
                  <a:gd name="connsiteY19" fmla="*/ 16394 h 176686"/>
                  <a:gd name="connsiteX20" fmla="*/ 112094 w 116335"/>
                  <a:gd name="connsiteY20" fmla="*/ 36430 h 176686"/>
                  <a:gd name="connsiteX21" fmla="*/ 116336 w 116335"/>
                  <a:gd name="connsiteY21" fmla="*/ 63753 h 176686"/>
                  <a:gd name="connsiteX22" fmla="*/ 100582 w 116335"/>
                  <a:gd name="connsiteY22" fmla="*/ 111719 h 176686"/>
                  <a:gd name="connsiteX23" fmla="*/ 58774 w 116335"/>
                  <a:gd name="connsiteY23" fmla="*/ 129327 h 176686"/>
                  <a:gd name="connsiteX24" fmla="*/ 36961 w 116335"/>
                  <a:gd name="connsiteY24" fmla="*/ 125077 h 176686"/>
                  <a:gd name="connsiteX25" fmla="*/ 20601 w 116335"/>
                  <a:gd name="connsiteY25" fmla="*/ 112933 h 176686"/>
                  <a:gd name="connsiteX26" fmla="*/ 20601 w 116335"/>
                  <a:gd name="connsiteY26" fmla="*/ 176686 h 176686"/>
                  <a:gd name="connsiteX27" fmla="*/ 0 w 116335"/>
                  <a:gd name="connsiteY27" fmla="*/ 176686 h 176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335" h="176686">
                    <a:moveTo>
                      <a:pt x="19995" y="74682"/>
                    </a:moveTo>
                    <a:cubicBezTo>
                      <a:pt x="19995" y="86218"/>
                      <a:pt x="23631" y="94718"/>
                      <a:pt x="31508" y="100790"/>
                    </a:cubicBezTo>
                    <a:cubicBezTo>
                      <a:pt x="39385" y="106862"/>
                      <a:pt x="48473" y="110505"/>
                      <a:pt x="58774" y="110505"/>
                    </a:cubicBezTo>
                    <a:cubicBezTo>
                      <a:pt x="70286" y="110505"/>
                      <a:pt x="78769" y="106255"/>
                      <a:pt x="85434" y="97754"/>
                    </a:cubicBezTo>
                    <a:cubicBezTo>
                      <a:pt x="92099" y="89254"/>
                      <a:pt x="95129" y="78325"/>
                      <a:pt x="95129" y="63753"/>
                    </a:cubicBezTo>
                    <a:cubicBezTo>
                      <a:pt x="95129" y="50395"/>
                      <a:pt x="92099" y="39466"/>
                      <a:pt x="85434" y="30966"/>
                    </a:cubicBezTo>
                    <a:cubicBezTo>
                      <a:pt x="78769" y="22465"/>
                      <a:pt x="69680" y="18215"/>
                      <a:pt x="58168" y="18215"/>
                    </a:cubicBezTo>
                    <a:cubicBezTo>
                      <a:pt x="53321" y="18215"/>
                      <a:pt x="48473" y="18822"/>
                      <a:pt x="44232" y="20644"/>
                    </a:cubicBezTo>
                    <a:cubicBezTo>
                      <a:pt x="39990" y="22465"/>
                      <a:pt x="35749" y="24894"/>
                      <a:pt x="32114" y="28537"/>
                    </a:cubicBezTo>
                    <a:cubicBezTo>
                      <a:pt x="28478" y="32180"/>
                      <a:pt x="25448" y="36430"/>
                      <a:pt x="23631" y="41287"/>
                    </a:cubicBezTo>
                    <a:cubicBezTo>
                      <a:pt x="21207" y="46752"/>
                      <a:pt x="20601" y="52216"/>
                      <a:pt x="20601" y="58895"/>
                    </a:cubicBezTo>
                    <a:lnTo>
                      <a:pt x="20601" y="74682"/>
                    </a:lnTo>
                    <a:close/>
                    <a:moveTo>
                      <a:pt x="0" y="176686"/>
                    </a:moveTo>
                    <a:lnTo>
                      <a:pt x="0" y="3036"/>
                    </a:lnTo>
                    <a:lnTo>
                      <a:pt x="20601" y="3036"/>
                    </a:lnTo>
                    <a:lnTo>
                      <a:pt x="20601" y="19429"/>
                    </a:lnTo>
                    <a:cubicBezTo>
                      <a:pt x="24843" y="12750"/>
                      <a:pt x="30902" y="8500"/>
                      <a:pt x="38779" y="4857"/>
                    </a:cubicBezTo>
                    <a:cubicBezTo>
                      <a:pt x="46050" y="1822"/>
                      <a:pt x="53927" y="0"/>
                      <a:pt x="62409" y="0"/>
                    </a:cubicBezTo>
                    <a:cubicBezTo>
                      <a:pt x="69680" y="0"/>
                      <a:pt x="76951" y="1214"/>
                      <a:pt x="83616" y="4250"/>
                    </a:cubicBezTo>
                    <a:cubicBezTo>
                      <a:pt x="90282" y="6679"/>
                      <a:pt x="95735" y="10929"/>
                      <a:pt x="100582" y="16394"/>
                    </a:cubicBezTo>
                    <a:cubicBezTo>
                      <a:pt x="105429" y="21858"/>
                      <a:pt x="109671" y="28537"/>
                      <a:pt x="112094" y="36430"/>
                    </a:cubicBezTo>
                    <a:cubicBezTo>
                      <a:pt x="115124" y="44323"/>
                      <a:pt x="116336" y="53431"/>
                      <a:pt x="116336" y="63753"/>
                    </a:cubicBezTo>
                    <a:cubicBezTo>
                      <a:pt x="116336" y="84396"/>
                      <a:pt x="110883" y="100183"/>
                      <a:pt x="100582" y="111719"/>
                    </a:cubicBezTo>
                    <a:cubicBezTo>
                      <a:pt x="90282" y="123255"/>
                      <a:pt x="76345" y="129327"/>
                      <a:pt x="58774" y="129327"/>
                    </a:cubicBezTo>
                    <a:cubicBezTo>
                      <a:pt x="50897" y="129327"/>
                      <a:pt x="43626" y="128113"/>
                      <a:pt x="36961" y="125077"/>
                    </a:cubicBezTo>
                    <a:cubicBezTo>
                      <a:pt x="30296" y="122041"/>
                      <a:pt x="24843" y="118398"/>
                      <a:pt x="20601" y="112933"/>
                    </a:cubicBezTo>
                    <a:lnTo>
                      <a:pt x="20601" y="176686"/>
                    </a:lnTo>
                    <a:lnTo>
                      <a:pt x="0" y="176686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4E2BC8D1-0D0C-9D43-867A-437A37E4CDDF}"/>
                  </a:ext>
                </a:extLst>
              </p:cNvPr>
              <p:cNvSpPr/>
              <p:nvPr/>
            </p:nvSpPr>
            <p:spPr>
              <a:xfrm>
                <a:off x="508321" y="6002269"/>
                <a:ext cx="110276" cy="128112"/>
              </a:xfrm>
              <a:custGeom>
                <a:avLst/>
                <a:gdLst>
                  <a:gd name="connsiteX0" fmla="*/ 56956 w 110276"/>
                  <a:gd name="connsiteY0" fmla="*/ 17001 h 128112"/>
                  <a:gd name="connsiteX1" fmla="*/ 33325 w 110276"/>
                  <a:gd name="connsiteY1" fmla="*/ 26108 h 128112"/>
                  <a:gd name="connsiteX2" fmla="*/ 21207 w 110276"/>
                  <a:gd name="connsiteY2" fmla="*/ 49788 h 128112"/>
                  <a:gd name="connsiteX3" fmla="*/ 90282 w 110276"/>
                  <a:gd name="connsiteY3" fmla="*/ 49788 h 128112"/>
                  <a:gd name="connsiteX4" fmla="*/ 81799 w 110276"/>
                  <a:gd name="connsiteY4" fmla="*/ 26108 h 128112"/>
                  <a:gd name="connsiteX5" fmla="*/ 56956 w 110276"/>
                  <a:gd name="connsiteY5" fmla="*/ 17001 h 128112"/>
                  <a:gd name="connsiteX6" fmla="*/ 110277 w 110276"/>
                  <a:gd name="connsiteY6" fmla="*/ 67396 h 128112"/>
                  <a:gd name="connsiteX7" fmla="*/ 20601 w 110276"/>
                  <a:gd name="connsiteY7" fmla="*/ 67396 h 128112"/>
                  <a:gd name="connsiteX8" fmla="*/ 32114 w 110276"/>
                  <a:gd name="connsiteY8" fmla="*/ 98969 h 128112"/>
                  <a:gd name="connsiteX9" fmla="*/ 58168 w 110276"/>
                  <a:gd name="connsiteY9" fmla="*/ 109898 h 128112"/>
                  <a:gd name="connsiteX10" fmla="*/ 80587 w 110276"/>
                  <a:gd name="connsiteY10" fmla="*/ 103219 h 128112"/>
                  <a:gd name="connsiteX11" fmla="*/ 90887 w 110276"/>
                  <a:gd name="connsiteY11" fmla="*/ 87432 h 128112"/>
                  <a:gd name="connsiteX12" fmla="*/ 110277 w 110276"/>
                  <a:gd name="connsiteY12" fmla="*/ 91075 h 128112"/>
                  <a:gd name="connsiteX13" fmla="*/ 92099 w 110276"/>
                  <a:gd name="connsiteY13" fmla="*/ 118398 h 128112"/>
                  <a:gd name="connsiteX14" fmla="*/ 57562 w 110276"/>
                  <a:gd name="connsiteY14" fmla="*/ 128113 h 128112"/>
                  <a:gd name="connsiteX15" fmla="*/ 15754 w 110276"/>
                  <a:gd name="connsiteY15" fmla="*/ 111112 h 128112"/>
                  <a:gd name="connsiteX16" fmla="*/ 0 w 110276"/>
                  <a:gd name="connsiteY16" fmla="*/ 63753 h 128112"/>
                  <a:gd name="connsiteX17" fmla="*/ 4241 w 110276"/>
                  <a:gd name="connsiteY17" fmla="*/ 36430 h 128112"/>
                  <a:gd name="connsiteX18" fmla="*/ 16360 w 110276"/>
                  <a:gd name="connsiteY18" fmla="*/ 16394 h 128112"/>
                  <a:gd name="connsiteX19" fmla="*/ 34537 w 110276"/>
                  <a:gd name="connsiteY19" fmla="*/ 4250 h 128112"/>
                  <a:gd name="connsiteX20" fmla="*/ 56956 w 110276"/>
                  <a:gd name="connsiteY20" fmla="*/ 0 h 128112"/>
                  <a:gd name="connsiteX21" fmla="*/ 95735 w 110276"/>
                  <a:gd name="connsiteY21" fmla="*/ 15786 h 128112"/>
                  <a:gd name="connsiteX22" fmla="*/ 110277 w 110276"/>
                  <a:gd name="connsiteY22" fmla="*/ 59503 h 128112"/>
                  <a:gd name="connsiteX23" fmla="*/ 110277 w 110276"/>
                  <a:gd name="connsiteY23" fmla="*/ 67396 h 128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0276" h="128112">
                    <a:moveTo>
                      <a:pt x="56956" y="17001"/>
                    </a:moveTo>
                    <a:cubicBezTo>
                      <a:pt x="47261" y="17001"/>
                      <a:pt x="39385" y="20037"/>
                      <a:pt x="33325" y="26108"/>
                    </a:cubicBezTo>
                    <a:cubicBezTo>
                      <a:pt x="26660" y="32180"/>
                      <a:pt x="23025" y="40073"/>
                      <a:pt x="21207" y="49788"/>
                    </a:cubicBezTo>
                    <a:lnTo>
                      <a:pt x="90282" y="49788"/>
                    </a:lnTo>
                    <a:cubicBezTo>
                      <a:pt x="89676" y="40073"/>
                      <a:pt x="86646" y="32180"/>
                      <a:pt x="81799" y="26108"/>
                    </a:cubicBezTo>
                    <a:cubicBezTo>
                      <a:pt x="75740" y="20037"/>
                      <a:pt x="67863" y="17001"/>
                      <a:pt x="56956" y="17001"/>
                    </a:cubicBezTo>
                    <a:moveTo>
                      <a:pt x="110277" y="67396"/>
                    </a:moveTo>
                    <a:lnTo>
                      <a:pt x="20601" y="67396"/>
                    </a:lnTo>
                    <a:cubicBezTo>
                      <a:pt x="21207" y="81361"/>
                      <a:pt x="24843" y="91683"/>
                      <a:pt x="32114" y="98969"/>
                    </a:cubicBezTo>
                    <a:cubicBezTo>
                      <a:pt x="38779" y="106255"/>
                      <a:pt x="47867" y="109898"/>
                      <a:pt x="58168" y="109898"/>
                    </a:cubicBezTo>
                    <a:cubicBezTo>
                      <a:pt x="67863" y="109898"/>
                      <a:pt x="75134" y="107469"/>
                      <a:pt x="80587" y="103219"/>
                    </a:cubicBezTo>
                    <a:cubicBezTo>
                      <a:pt x="86040" y="98969"/>
                      <a:pt x="89070" y="93504"/>
                      <a:pt x="90887" y="87432"/>
                    </a:cubicBezTo>
                    <a:lnTo>
                      <a:pt x="110277" y="91075"/>
                    </a:lnTo>
                    <a:cubicBezTo>
                      <a:pt x="107247" y="102611"/>
                      <a:pt x="101188" y="111719"/>
                      <a:pt x="92099" y="118398"/>
                    </a:cubicBezTo>
                    <a:cubicBezTo>
                      <a:pt x="83011" y="125077"/>
                      <a:pt x="71498" y="128113"/>
                      <a:pt x="57562" y="128113"/>
                    </a:cubicBezTo>
                    <a:cubicBezTo>
                      <a:pt x="39990" y="128113"/>
                      <a:pt x="26054" y="122648"/>
                      <a:pt x="15754" y="111112"/>
                    </a:cubicBezTo>
                    <a:cubicBezTo>
                      <a:pt x="5453" y="99576"/>
                      <a:pt x="0" y="83789"/>
                      <a:pt x="0" y="63753"/>
                    </a:cubicBezTo>
                    <a:cubicBezTo>
                      <a:pt x="0" y="53431"/>
                      <a:pt x="1212" y="44323"/>
                      <a:pt x="4241" y="36430"/>
                    </a:cubicBezTo>
                    <a:cubicBezTo>
                      <a:pt x="7271" y="28537"/>
                      <a:pt x="11512" y="21858"/>
                      <a:pt x="16360" y="16394"/>
                    </a:cubicBezTo>
                    <a:cubicBezTo>
                      <a:pt x="21207" y="10929"/>
                      <a:pt x="27872" y="6679"/>
                      <a:pt x="34537" y="4250"/>
                    </a:cubicBezTo>
                    <a:cubicBezTo>
                      <a:pt x="41808" y="1214"/>
                      <a:pt x="49079" y="0"/>
                      <a:pt x="56956" y="0"/>
                    </a:cubicBezTo>
                    <a:cubicBezTo>
                      <a:pt x="73316" y="0"/>
                      <a:pt x="86040" y="5464"/>
                      <a:pt x="95735" y="15786"/>
                    </a:cubicBezTo>
                    <a:cubicBezTo>
                      <a:pt x="105429" y="26108"/>
                      <a:pt x="110277" y="40680"/>
                      <a:pt x="110277" y="59503"/>
                    </a:cubicBezTo>
                    <a:lnTo>
                      <a:pt x="110277" y="67396"/>
                    </a:lnTo>
                    <a:close/>
                  </a:path>
                </a:pathLst>
              </a:custGeom>
              <a:solidFill>
                <a:srgbClr val="7F8183"/>
              </a:solidFill>
              <a:ln w="60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8D538EF1-09C4-5448-A023-ECE6ED903AEA}"/>
                </a:ext>
              </a:extLst>
            </p:cNvPr>
            <p:cNvSpPr/>
            <p:nvPr/>
          </p:nvSpPr>
          <p:spPr>
            <a:xfrm>
              <a:off x="648893" y="6004090"/>
              <a:ext cx="161779" cy="123255"/>
            </a:xfrm>
            <a:custGeom>
              <a:avLst/>
              <a:gdLst>
                <a:gd name="connsiteX0" fmla="*/ 161780 w 161779"/>
                <a:gd name="connsiteY0" fmla="*/ 0 h 123255"/>
                <a:gd name="connsiteX1" fmla="*/ 161780 w 161779"/>
                <a:gd name="connsiteY1" fmla="*/ 123255 h 123255"/>
                <a:gd name="connsiteX2" fmla="*/ 0 w 161779"/>
                <a:gd name="connsiteY2" fmla="*/ 123255 h 123255"/>
                <a:gd name="connsiteX3" fmla="*/ 0 w 161779"/>
                <a:gd name="connsiteY3" fmla="*/ 0 h 123255"/>
                <a:gd name="connsiteX4" fmla="*/ 19995 w 161779"/>
                <a:gd name="connsiteY4" fmla="*/ 0 h 123255"/>
                <a:gd name="connsiteX5" fmla="*/ 19995 w 161779"/>
                <a:gd name="connsiteY5" fmla="*/ 104433 h 123255"/>
                <a:gd name="connsiteX6" fmla="*/ 70286 w 161779"/>
                <a:gd name="connsiteY6" fmla="*/ 104433 h 123255"/>
                <a:gd name="connsiteX7" fmla="*/ 70286 w 161779"/>
                <a:gd name="connsiteY7" fmla="*/ 0 h 123255"/>
                <a:gd name="connsiteX8" fmla="*/ 90887 w 161779"/>
                <a:gd name="connsiteY8" fmla="*/ 0 h 123255"/>
                <a:gd name="connsiteX9" fmla="*/ 90887 w 161779"/>
                <a:gd name="connsiteY9" fmla="*/ 104433 h 123255"/>
                <a:gd name="connsiteX10" fmla="*/ 141178 w 161779"/>
                <a:gd name="connsiteY10" fmla="*/ 104433 h 123255"/>
                <a:gd name="connsiteX11" fmla="*/ 141178 w 161779"/>
                <a:gd name="connsiteY11" fmla="*/ 0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1779" h="123255">
                  <a:moveTo>
                    <a:pt x="161780" y="0"/>
                  </a:moveTo>
                  <a:lnTo>
                    <a:pt x="161780" y="123255"/>
                  </a:lnTo>
                  <a:lnTo>
                    <a:pt x="0" y="123255"/>
                  </a:lnTo>
                  <a:lnTo>
                    <a:pt x="0" y="0"/>
                  </a:lnTo>
                  <a:lnTo>
                    <a:pt x="19995" y="0"/>
                  </a:lnTo>
                  <a:lnTo>
                    <a:pt x="19995" y="104433"/>
                  </a:lnTo>
                  <a:lnTo>
                    <a:pt x="70286" y="104433"/>
                  </a:lnTo>
                  <a:lnTo>
                    <a:pt x="70286" y="0"/>
                  </a:lnTo>
                  <a:lnTo>
                    <a:pt x="90887" y="0"/>
                  </a:lnTo>
                  <a:lnTo>
                    <a:pt x="90887" y="104433"/>
                  </a:lnTo>
                  <a:lnTo>
                    <a:pt x="141178" y="104433"/>
                  </a:lnTo>
                  <a:lnTo>
                    <a:pt x="141178" y="0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F406CBEB-901C-C047-9A70-891DF09F1017}"/>
                </a:ext>
              </a:extLst>
            </p:cNvPr>
            <p:cNvSpPr/>
            <p:nvPr/>
          </p:nvSpPr>
          <p:spPr>
            <a:xfrm>
              <a:off x="840969" y="6002269"/>
              <a:ext cx="110276" cy="128112"/>
            </a:xfrm>
            <a:custGeom>
              <a:avLst/>
              <a:gdLst>
                <a:gd name="connsiteX0" fmla="*/ 56956 w 110276"/>
                <a:gd name="connsiteY0" fmla="*/ 17001 h 128112"/>
                <a:gd name="connsiteX1" fmla="*/ 33325 w 110276"/>
                <a:gd name="connsiteY1" fmla="*/ 26108 h 128112"/>
                <a:gd name="connsiteX2" fmla="*/ 21207 w 110276"/>
                <a:gd name="connsiteY2" fmla="*/ 49788 h 128112"/>
                <a:gd name="connsiteX3" fmla="*/ 89676 w 110276"/>
                <a:gd name="connsiteY3" fmla="*/ 49788 h 128112"/>
                <a:gd name="connsiteX4" fmla="*/ 81193 w 110276"/>
                <a:gd name="connsiteY4" fmla="*/ 26108 h 128112"/>
                <a:gd name="connsiteX5" fmla="*/ 56956 w 110276"/>
                <a:gd name="connsiteY5" fmla="*/ 17001 h 128112"/>
                <a:gd name="connsiteX6" fmla="*/ 110277 w 110276"/>
                <a:gd name="connsiteY6" fmla="*/ 67396 h 128112"/>
                <a:gd name="connsiteX7" fmla="*/ 20601 w 110276"/>
                <a:gd name="connsiteY7" fmla="*/ 67396 h 128112"/>
                <a:gd name="connsiteX8" fmla="*/ 32114 w 110276"/>
                <a:gd name="connsiteY8" fmla="*/ 98969 h 128112"/>
                <a:gd name="connsiteX9" fmla="*/ 58168 w 110276"/>
                <a:gd name="connsiteY9" fmla="*/ 109898 h 128112"/>
                <a:gd name="connsiteX10" fmla="*/ 80587 w 110276"/>
                <a:gd name="connsiteY10" fmla="*/ 103219 h 128112"/>
                <a:gd name="connsiteX11" fmla="*/ 90887 w 110276"/>
                <a:gd name="connsiteY11" fmla="*/ 87432 h 128112"/>
                <a:gd name="connsiteX12" fmla="*/ 110277 w 110276"/>
                <a:gd name="connsiteY12" fmla="*/ 91075 h 128112"/>
                <a:gd name="connsiteX13" fmla="*/ 92099 w 110276"/>
                <a:gd name="connsiteY13" fmla="*/ 118398 h 128112"/>
                <a:gd name="connsiteX14" fmla="*/ 57562 w 110276"/>
                <a:gd name="connsiteY14" fmla="*/ 128113 h 128112"/>
                <a:gd name="connsiteX15" fmla="*/ 15754 w 110276"/>
                <a:gd name="connsiteY15" fmla="*/ 111112 h 128112"/>
                <a:gd name="connsiteX16" fmla="*/ 0 w 110276"/>
                <a:gd name="connsiteY16" fmla="*/ 63753 h 128112"/>
                <a:gd name="connsiteX17" fmla="*/ 4241 w 110276"/>
                <a:gd name="connsiteY17" fmla="*/ 36430 h 128112"/>
                <a:gd name="connsiteX18" fmla="*/ 16360 w 110276"/>
                <a:gd name="connsiteY18" fmla="*/ 16394 h 128112"/>
                <a:gd name="connsiteX19" fmla="*/ 34537 w 110276"/>
                <a:gd name="connsiteY19" fmla="*/ 4250 h 128112"/>
                <a:gd name="connsiteX20" fmla="*/ 56956 w 110276"/>
                <a:gd name="connsiteY20" fmla="*/ 0 h 128112"/>
                <a:gd name="connsiteX21" fmla="*/ 95735 w 110276"/>
                <a:gd name="connsiteY21" fmla="*/ 15786 h 128112"/>
                <a:gd name="connsiteX22" fmla="*/ 110277 w 110276"/>
                <a:gd name="connsiteY22" fmla="*/ 59503 h 128112"/>
                <a:gd name="connsiteX23" fmla="*/ 110277 w 110276"/>
                <a:gd name="connsiteY23" fmla="*/ 67396 h 12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0276" h="128112">
                  <a:moveTo>
                    <a:pt x="56956" y="17001"/>
                  </a:moveTo>
                  <a:cubicBezTo>
                    <a:pt x="47261" y="17001"/>
                    <a:pt x="39385" y="20037"/>
                    <a:pt x="33325" y="26108"/>
                  </a:cubicBezTo>
                  <a:cubicBezTo>
                    <a:pt x="26660" y="32180"/>
                    <a:pt x="23025" y="40073"/>
                    <a:pt x="21207" y="49788"/>
                  </a:cubicBezTo>
                  <a:lnTo>
                    <a:pt x="89676" y="49788"/>
                  </a:lnTo>
                  <a:cubicBezTo>
                    <a:pt x="89070" y="40073"/>
                    <a:pt x="86040" y="32180"/>
                    <a:pt x="81193" y="26108"/>
                  </a:cubicBezTo>
                  <a:cubicBezTo>
                    <a:pt x="75740" y="20037"/>
                    <a:pt x="67863" y="17001"/>
                    <a:pt x="56956" y="17001"/>
                  </a:cubicBezTo>
                  <a:moveTo>
                    <a:pt x="110277" y="67396"/>
                  </a:moveTo>
                  <a:lnTo>
                    <a:pt x="20601" y="67396"/>
                  </a:lnTo>
                  <a:cubicBezTo>
                    <a:pt x="21207" y="81361"/>
                    <a:pt x="24843" y="91683"/>
                    <a:pt x="32114" y="98969"/>
                  </a:cubicBezTo>
                  <a:cubicBezTo>
                    <a:pt x="38779" y="106255"/>
                    <a:pt x="47867" y="109898"/>
                    <a:pt x="58168" y="109898"/>
                  </a:cubicBezTo>
                  <a:cubicBezTo>
                    <a:pt x="67863" y="109898"/>
                    <a:pt x="75134" y="107469"/>
                    <a:pt x="80587" y="103219"/>
                  </a:cubicBezTo>
                  <a:cubicBezTo>
                    <a:pt x="86040" y="98969"/>
                    <a:pt x="89070" y="93504"/>
                    <a:pt x="90887" y="87432"/>
                  </a:cubicBezTo>
                  <a:lnTo>
                    <a:pt x="110277" y="91075"/>
                  </a:lnTo>
                  <a:cubicBezTo>
                    <a:pt x="107247" y="102611"/>
                    <a:pt x="101188" y="111719"/>
                    <a:pt x="92099" y="118398"/>
                  </a:cubicBezTo>
                  <a:cubicBezTo>
                    <a:pt x="83011" y="125077"/>
                    <a:pt x="71498" y="128113"/>
                    <a:pt x="57562" y="128113"/>
                  </a:cubicBezTo>
                  <a:cubicBezTo>
                    <a:pt x="39991" y="128113"/>
                    <a:pt x="26054" y="122648"/>
                    <a:pt x="15754" y="111112"/>
                  </a:cubicBezTo>
                  <a:cubicBezTo>
                    <a:pt x="5453" y="99576"/>
                    <a:pt x="0" y="83789"/>
                    <a:pt x="0" y="63753"/>
                  </a:cubicBezTo>
                  <a:cubicBezTo>
                    <a:pt x="0" y="53431"/>
                    <a:pt x="1212" y="44323"/>
                    <a:pt x="4241" y="36430"/>
                  </a:cubicBezTo>
                  <a:cubicBezTo>
                    <a:pt x="7271" y="28537"/>
                    <a:pt x="11512" y="21858"/>
                    <a:pt x="16360" y="16394"/>
                  </a:cubicBezTo>
                  <a:cubicBezTo>
                    <a:pt x="21207" y="10929"/>
                    <a:pt x="27872" y="6679"/>
                    <a:pt x="34537" y="4250"/>
                  </a:cubicBezTo>
                  <a:cubicBezTo>
                    <a:pt x="41808" y="1214"/>
                    <a:pt x="49079" y="0"/>
                    <a:pt x="56956" y="0"/>
                  </a:cubicBezTo>
                  <a:cubicBezTo>
                    <a:pt x="73316" y="0"/>
                    <a:pt x="86040" y="5464"/>
                    <a:pt x="95735" y="15786"/>
                  </a:cubicBezTo>
                  <a:cubicBezTo>
                    <a:pt x="105429" y="26108"/>
                    <a:pt x="110277" y="40680"/>
                    <a:pt x="110277" y="59503"/>
                  </a:cubicBezTo>
                  <a:lnTo>
                    <a:pt x="110277" y="67396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637D608A-56A2-0F4D-B83C-5125774C3DA3}"/>
                </a:ext>
              </a:extLst>
            </p:cNvPr>
            <p:cNvSpPr/>
            <p:nvPr/>
          </p:nvSpPr>
          <p:spPr>
            <a:xfrm>
              <a:off x="981541" y="6004090"/>
              <a:ext cx="105429" cy="123255"/>
            </a:xfrm>
            <a:custGeom>
              <a:avLst/>
              <a:gdLst>
                <a:gd name="connsiteX0" fmla="*/ 0 w 105429"/>
                <a:gd name="connsiteY0" fmla="*/ 123255 h 123255"/>
                <a:gd name="connsiteX1" fmla="*/ 0 w 105429"/>
                <a:gd name="connsiteY1" fmla="*/ 0 h 123255"/>
                <a:gd name="connsiteX2" fmla="*/ 19995 w 105429"/>
                <a:gd name="connsiteY2" fmla="*/ 0 h 123255"/>
                <a:gd name="connsiteX3" fmla="*/ 19995 w 105429"/>
                <a:gd name="connsiteY3" fmla="*/ 50395 h 123255"/>
                <a:gd name="connsiteX4" fmla="*/ 85434 w 105429"/>
                <a:gd name="connsiteY4" fmla="*/ 50395 h 123255"/>
                <a:gd name="connsiteX5" fmla="*/ 85434 w 105429"/>
                <a:gd name="connsiteY5" fmla="*/ 0 h 123255"/>
                <a:gd name="connsiteX6" fmla="*/ 105429 w 105429"/>
                <a:gd name="connsiteY6" fmla="*/ 0 h 123255"/>
                <a:gd name="connsiteX7" fmla="*/ 105429 w 105429"/>
                <a:gd name="connsiteY7" fmla="*/ 123255 h 123255"/>
                <a:gd name="connsiteX8" fmla="*/ 85434 w 105429"/>
                <a:gd name="connsiteY8" fmla="*/ 123255 h 123255"/>
                <a:gd name="connsiteX9" fmla="*/ 85434 w 105429"/>
                <a:gd name="connsiteY9" fmla="*/ 69824 h 123255"/>
                <a:gd name="connsiteX10" fmla="*/ 19995 w 105429"/>
                <a:gd name="connsiteY10" fmla="*/ 69824 h 123255"/>
                <a:gd name="connsiteX11" fmla="*/ 19995 w 105429"/>
                <a:gd name="connsiteY11" fmla="*/ 123255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5429" h="123255">
                  <a:moveTo>
                    <a:pt x="0" y="123255"/>
                  </a:moveTo>
                  <a:lnTo>
                    <a:pt x="0" y="0"/>
                  </a:lnTo>
                  <a:lnTo>
                    <a:pt x="19995" y="0"/>
                  </a:lnTo>
                  <a:lnTo>
                    <a:pt x="19995" y="50395"/>
                  </a:lnTo>
                  <a:lnTo>
                    <a:pt x="85434" y="50395"/>
                  </a:lnTo>
                  <a:lnTo>
                    <a:pt x="85434" y="0"/>
                  </a:lnTo>
                  <a:lnTo>
                    <a:pt x="105429" y="0"/>
                  </a:lnTo>
                  <a:lnTo>
                    <a:pt x="105429" y="123255"/>
                  </a:lnTo>
                  <a:lnTo>
                    <a:pt x="85434" y="123255"/>
                  </a:lnTo>
                  <a:lnTo>
                    <a:pt x="85434" y="69824"/>
                  </a:lnTo>
                  <a:lnTo>
                    <a:pt x="19995" y="69824"/>
                  </a:lnTo>
                  <a:lnTo>
                    <a:pt x="19995" y="123255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9E2D56B-79BF-B94A-A1AF-575B1A1C53FF}"/>
                </a:ext>
              </a:extLst>
            </p:cNvPr>
            <p:cNvSpPr/>
            <p:nvPr/>
          </p:nvSpPr>
          <p:spPr>
            <a:xfrm>
              <a:off x="1125749" y="6004090"/>
              <a:ext cx="103005" cy="123255"/>
            </a:xfrm>
            <a:custGeom>
              <a:avLst/>
              <a:gdLst>
                <a:gd name="connsiteX0" fmla="*/ 21813 w 103005"/>
                <a:gd name="connsiteY0" fmla="*/ 123255 h 123255"/>
                <a:gd name="connsiteX1" fmla="*/ 0 w 103005"/>
                <a:gd name="connsiteY1" fmla="*/ 123255 h 123255"/>
                <a:gd name="connsiteX2" fmla="*/ 0 w 103005"/>
                <a:gd name="connsiteY2" fmla="*/ 0 h 123255"/>
                <a:gd name="connsiteX3" fmla="*/ 19389 w 103005"/>
                <a:gd name="connsiteY3" fmla="*/ 0 h 123255"/>
                <a:gd name="connsiteX4" fmla="*/ 19389 w 103005"/>
                <a:gd name="connsiteY4" fmla="*/ 96540 h 123255"/>
                <a:gd name="connsiteX5" fmla="*/ 80587 w 103005"/>
                <a:gd name="connsiteY5" fmla="*/ 0 h 123255"/>
                <a:gd name="connsiteX6" fmla="*/ 103006 w 103005"/>
                <a:gd name="connsiteY6" fmla="*/ 0 h 123255"/>
                <a:gd name="connsiteX7" fmla="*/ 103006 w 103005"/>
                <a:gd name="connsiteY7" fmla="*/ 123255 h 123255"/>
                <a:gd name="connsiteX8" fmla="*/ 83616 w 103005"/>
                <a:gd name="connsiteY8" fmla="*/ 123255 h 123255"/>
                <a:gd name="connsiteX9" fmla="*/ 83616 w 103005"/>
                <a:gd name="connsiteY9" fmla="*/ 26108 h 12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005" h="123255">
                  <a:moveTo>
                    <a:pt x="21813" y="123255"/>
                  </a:moveTo>
                  <a:lnTo>
                    <a:pt x="0" y="123255"/>
                  </a:lnTo>
                  <a:lnTo>
                    <a:pt x="0" y="0"/>
                  </a:lnTo>
                  <a:lnTo>
                    <a:pt x="19389" y="0"/>
                  </a:lnTo>
                  <a:lnTo>
                    <a:pt x="19389" y="96540"/>
                  </a:lnTo>
                  <a:lnTo>
                    <a:pt x="80587" y="0"/>
                  </a:lnTo>
                  <a:lnTo>
                    <a:pt x="103006" y="0"/>
                  </a:lnTo>
                  <a:lnTo>
                    <a:pt x="103006" y="123255"/>
                  </a:lnTo>
                  <a:lnTo>
                    <a:pt x="83616" y="123255"/>
                  </a:lnTo>
                  <a:lnTo>
                    <a:pt x="83616" y="26108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BE46DC9E-427D-EA4F-B748-F67A49365836}"/>
                </a:ext>
              </a:extLst>
            </p:cNvPr>
            <p:cNvSpPr/>
            <p:nvPr/>
          </p:nvSpPr>
          <p:spPr>
            <a:xfrm>
              <a:off x="1267534" y="5957338"/>
              <a:ext cx="103611" cy="170007"/>
            </a:xfrm>
            <a:custGeom>
              <a:avLst/>
              <a:gdLst>
                <a:gd name="connsiteX0" fmla="*/ 52109 w 103611"/>
                <a:gd name="connsiteY0" fmla="*/ 33394 h 170007"/>
                <a:gd name="connsiteX1" fmla="*/ 24237 w 103611"/>
                <a:gd name="connsiteY1" fmla="*/ 24287 h 170007"/>
                <a:gd name="connsiteX2" fmla="*/ 15148 w 103611"/>
                <a:gd name="connsiteY2" fmla="*/ 0 h 170007"/>
                <a:gd name="connsiteX3" fmla="*/ 32113 w 103611"/>
                <a:gd name="connsiteY3" fmla="*/ 0 h 170007"/>
                <a:gd name="connsiteX4" fmla="*/ 37567 w 103611"/>
                <a:gd name="connsiteY4" fmla="*/ 13358 h 170007"/>
                <a:gd name="connsiteX5" fmla="*/ 51503 w 103611"/>
                <a:gd name="connsiteY5" fmla="*/ 18215 h 170007"/>
                <a:gd name="connsiteX6" fmla="*/ 65439 w 103611"/>
                <a:gd name="connsiteY6" fmla="*/ 13358 h 170007"/>
                <a:gd name="connsiteX7" fmla="*/ 70892 w 103611"/>
                <a:gd name="connsiteY7" fmla="*/ 0 h 170007"/>
                <a:gd name="connsiteX8" fmla="*/ 87858 w 103611"/>
                <a:gd name="connsiteY8" fmla="*/ 0 h 170007"/>
                <a:gd name="connsiteX9" fmla="*/ 78769 w 103611"/>
                <a:gd name="connsiteY9" fmla="*/ 24287 h 170007"/>
                <a:gd name="connsiteX10" fmla="*/ 52109 w 103611"/>
                <a:gd name="connsiteY10" fmla="*/ 33394 h 170007"/>
                <a:gd name="connsiteX11" fmla="*/ 21813 w 103611"/>
                <a:gd name="connsiteY11" fmla="*/ 170007 h 170007"/>
                <a:gd name="connsiteX12" fmla="*/ 0 w 103611"/>
                <a:gd name="connsiteY12" fmla="*/ 170007 h 170007"/>
                <a:gd name="connsiteX13" fmla="*/ 0 w 103611"/>
                <a:gd name="connsiteY13" fmla="*/ 46752 h 170007"/>
                <a:gd name="connsiteX14" fmla="*/ 19995 w 103611"/>
                <a:gd name="connsiteY14" fmla="*/ 46752 h 170007"/>
                <a:gd name="connsiteX15" fmla="*/ 19995 w 103611"/>
                <a:gd name="connsiteY15" fmla="*/ 143292 h 170007"/>
                <a:gd name="connsiteX16" fmla="*/ 81193 w 103611"/>
                <a:gd name="connsiteY16" fmla="*/ 46752 h 170007"/>
                <a:gd name="connsiteX17" fmla="*/ 103612 w 103611"/>
                <a:gd name="connsiteY17" fmla="*/ 46752 h 170007"/>
                <a:gd name="connsiteX18" fmla="*/ 103612 w 103611"/>
                <a:gd name="connsiteY18" fmla="*/ 170007 h 170007"/>
                <a:gd name="connsiteX19" fmla="*/ 83616 w 103611"/>
                <a:gd name="connsiteY19" fmla="*/ 170007 h 170007"/>
                <a:gd name="connsiteX20" fmla="*/ 83616 w 103611"/>
                <a:gd name="connsiteY20" fmla="*/ 72860 h 170007"/>
                <a:gd name="connsiteX21" fmla="*/ 21813 w 103611"/>
                <a:gd name="connsiteY21" fmla="*/ 170007 h 17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3611" h="170007">
                  <a:moveTo>
                    <a:pt x="52109" y="33394"/>
                  </a:moveTo>
                  <a:cubicBezTo>
                    <a:pt x="39385" y="33394"/>
                    <a:pt x="30296" y="30358"/>
                    <a:pt x="24237" y="24287"/>
                  </a:cubicBezTo>
                  <a:cubicBezTo>
                    <a:pt x="18177" y="18215"/>
                    <a:pt x="15148" y="10322"/>
                    <a:pt x="15148" y="0"/>
                  </a:cubicBezTo>
                  <a:lnTo>
                    <a:pt x="32113" y="0"/>
                  </a:lnTo>
                  <a:cubicBezTo>
                    <a:pt x="32719" y="5464"/>
                    <a:pt x="34537" y="10322"/>
                    <a:pt x="37567" y="13358"/>
                  </a:cubicBezTo>
                  <a:cubicBezTo>
                    <a:pt x="40596" y="16394"/>
                    <a:pt x="45444" y="18215"/>
                    <a:pt x="51503" y="18215"/>
                  </a:cubicBezTo>
                  <a:cubicBezTo>
                    <a:pt x="57562" y="18215"/>
                    <a:pt x="62409" y="16394"/>
                    <a:pt x="65439" y="13358"/>
                  </a:cubicBezTo>
                  <a:cubicBezTo>
                    <a:pt x="68468" y="10322"/>
                    <a:pt x="70286" y="5464"/>
                    <a:pt x="70892" y="0"/>
                  </a:cubicBezTo>
                  <a:lnTo>
                    <a:pt x="87858" y="0"/>
                  </a:lnTo>
                  <a:cubicBezTo>
                    <a:pt x="87252" y="9715"/>
                    <a:pt x="84222" y="17608"/>
                    <a:pt x="78769" y="24287"/>
                  </a:cubicBezTo>
                  <a:cubicBezTo>
                    <a:pt x="73316" y="30358"/>
                    <a:pt x="64227" y="33394"/>
                    <a:pt x="52109" y="33394"/>
                  </a:cubicBezTo>
                  <a:moveTo>
                    <a:pt x="21813" y="170007"/>
                  </a:moveTo>
                  <a:lnTo>
                    <a:pt x="0" y="170007"/>
                  </a:lnTo>
                  <a:lnTo>
                    <a:pt x="0" y="46752"/>
                  </a:lnTo>
                  <a:lnTo>
                    <a:pt x="19995" y="46752"/>
                  </a:lnTo>
                  <a:lnTo>
                    <a:pt x="19995" y="143292"/>
                  </a:lnTo>
                  <a:lnTo>
                    <a:pt x="81193" y="46752"/>
                  </a:lnTo>
                  <a:lnTo>
                    <a:pt x="103612" y="46752"/>
                  </a:lnTo>
                  <a:lnTo>
                    <a:pt x="103612" y="170007"/>
                  </a:lnTo>
                  <a:lnTo>
                    <a:pt x="83616" y="170007"/>
                  </a:lnTo>
                  <a:lnTo>
                    <a:pt x="83616" y="72860"/>
                  </a:lnTo>
                  <a:lnTo>
                    <a:pt x="21813" y="170007"/>
                  </a:lnTo>
                  <a:close/>
                </a:path>
              </a:pathLst>
            </a:custGeom>
            <a:solidFill>
              <a:srgbClr val="7F8183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63F66C5F-55B0-C14D-AA50-7ACDBA64B24B}"/>
                </a:ext>
              </a:extLst>
            </p:cNvPr>
            <p:cNvSpPr/>
            <p:nvPr/>
          </p:nvSpPr>
          <p:spPr>
            <a:xfrm>
              <a:off x="356842" y="4732072"/>
              <a:ext cx="1039146" cy="549487"/>
            </a:xfrm>
            <a:custGeom>
              <a:avLst/>
              <a:gdLst>
                <a:gd name="connsiteX0" fmla="*/ 1039146 w 1039146"/>
                <a:gd name="connsiteY0" fmla="*/ 0 h 549487"/>
                <a:gd name="connsiteX1" fmla="*/ 0 w 1039146"/>
                <a:gd name="connsiteY1" fmla="*/ 456591 h 549487"/>
                <a:gd name="connsiteX2" fmla="*/ 0 w 1039146"/>
                <a:gd name="connsiteY2" fmla="*/ 549488 h 549487"/>
                <a:gd name="connsiteX3" fmla="*/ 1039146 w 1039146"/>
                <a:gd name="connsiteY3" fmla="*/ 92897 h 549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146" h="549487">
                  <a:moveTo>
                    <a:pt x="1039146" y="0"/>
                  </a:moveTo>
                  <a:lnTo>
                    <a:pt x="0" y="456591"/>
                  </a:lnTo>
                  <a:lnTo>
                    <a:pt x="0" y="549488"/>
                  </a:lnTo>
                  <a:lnTo>
                    <a:pt x="1039146" y="92897"/>
                  </a:lnTo>
                  <a:close/>
                </a:path>
              </a:pathLst>
            </a:custGeom>
            <a:solidFill>
              <a:srgbClr val="E22B26"/>
            </a:solidFill>
            <a:ln w="60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082CE4A3-24A1-DF4D-9B5D-76CDA108C3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90375" y="5356497"/>
            <a:ext cx="3671338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4322604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 Титульный слайд с фото-вставк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CF413E9-40E0-A046-93E5-106433A7494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588" y="0"/>
            <a:ext cx="4789487" cy="6480175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D9D474A-60EC-E841-9105-E6C8804564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941" y="2006755"/>
            <a:ext cx="6428772" cy="2133445"/>
          </a:xfrm>
          <a:prstGeom prst="rect">
            <a:avLst/>
          </a:prstGeom>
          <a:noFill/>
        </p:spPr>
        <p:txBody>
          <a:bodyPr lIns="180000" tIns="180000" rIns="864000" bIns="36000" anchor="t" anchorCtr="0">
            <a:noAutofit/>
          </a:bodyPr>
          <a:lstStyle>
            <a:lvl1pPr algn="l">
              <a:lnSpc>
                <a:spcPct val="100000"/>
              </a:lnSpc>
              <a:defRPr sz="4700" b="0" i="0" cap="none" spc="200" baseline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63FA0F8-BE28-4D42-9479-7121AA2286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69" y="4291538"/>
            <a:ext cx="5491162" cy="821799"/>
          </a:xfrm>
          <a:prstGeom prst="rect">
            <a:avLst/>
          </a:prstGeom>
        </p:spPr>
        <p:txBody>
          <a:bodyPr lIns="180000" rIns="864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00" b="0" i="0">
                <a:solidFill>
                  <a:srgbClr val="19212C"/>
                </a:solidFill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478953E9-97B3-7349-B94E-9C0EAD1142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26991" y="5351956"/>
            <a:ext cx="2345629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1D04850-D4C9-544F-ABD2-B2DF7CEDC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52974" y="5367504"/>
            <a:ext cx="2771775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grpSp>
        <p:nvGrpSpPr>
          <p:cNvPr id="9" name="Graphic 2">
            <a:extLst>
              <a:ext uri="{FF2B5EF4-FFF2-40B4-BE49-F238E27FC236}">
                <a16:creationId xmlns:a16="http://schemas.microsoft.com/office/drawing/2014/main" id="{8C0088D3-3FA6-534C-8282-796801C56328}"/>
              </a:ext>
            </a:extLst>
          </p:cNvPr>
          <p:cNvGrpSpPr/>
          <p:nvPr userDrawn="1"/>
        </p:nvGrpSpPr>
        <p:grpSpPr>
          <a:xfrm>
            <a:off x="367238" y="406457"/>
            <a:ext cx="748776" cy="795503"/>
            <a:chOff x="4522787" y="1925637"/>
            <a:chExt cx="2472690" cy="262700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51EB077-9AD1-B445-86CD-DC4638C0C451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F6ECA50A-7DD1-7640-BFAB-C6BF76ACE5E4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409EFD2-1E5F-934E-98FC-CB0FB9891DAB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grpSp>
        <p:nvGrpSpPr>
          <p:cNvPr id="2" name="Graphic 14">
            <a:extLst>
              <a:ext uri="{FF2B5EF4-FFF2-40B4-BE49-F238E27FC236}">
                <a16:creationId xmlns:a16="http://schemas.microsoft.com/office/drawing/2014/main" id="{EFA7B93E-DE11-0C42-9FDB-635B9BB922E3}"/>
              </a:ext>
            </a:extLst>
          </p:cNvPr>
          <p:cNvGrpSpPr/>
          <p:nvPr/>
        </p:nvGrpSpPr>
        <p:grpSpPr>
          <a:xfrm>
            <a:off x="322778" y="5445861"/>
            <a:ext cx="837693" cy="720718"/>
            <a:chOff x="322778" y="5445861"/>
            <a:chExt cx="837693" cy="720718"/>
          </a:xfrm>
        </p:grpSpPr>
        <p:grpSp>
          <p:nvGrpSpPr>
            <p:cNvPr id="3" name="Graphic 14">
              <a:extLst>
                <a:ext uri="{FF2B5EF4-FFF2-40B4-BE49-F238E27FC236}">
                  <a16:creationId xmlns:a16="http://schemas.microsoft.com/office/drawing/2014/main" id="{EFA7B93E-DE11-0C42-9FDB-635B9BB922E3}"/>
                </a:ext>
              </a:extLst>
            </p:cNvPr>
            <p:cNvGrpSpPr/>
            <p:nvPr/>
          </p:nvGrpSpPr>
          <p:grpSpPr>
            <a:xfrm>
              <a:off x="349290" y="5786435"/>
              <a:ext cx="327743" cy="106553"/>
              <a:chOff x="349290" y="5786435"/>
              <a:chExt cx="327743" cy="106553"/>
            </a:xfrm>
            <a:solidFill>
              <a:srgbClr val="CFD4D9"/>
            </a:solidFill>
          </p:grpSpPr>
          <p:sp>
            <p:nvSpPr>
              <p:cNvPr id="4" name="Freeform 3">
                <a:extLst>
                  <a:ext uri="{FF2B5EF4-FFF2-40B4-BE49-F238E27FC236}">
                    <a16:creationId xmlns:a16="http://schemas.microsoft.com/office/drawing/2014/main" id="{FD809D4D-CEFB-CD44-890E-6CC8CAE30F89}"/>
                  </a:ext>
                </a:extLst>
              </p:cNvPr>
              <p:cNvSpPr/>
              <p:nvPr/>
            </p:nvSpPr>
            <p:spPr>
              <a:xfrm>
                <a:off x="349290" y="5786435"/>
                <a:ext cx="72205" cy="84225"/>
              </a:xfrm>
              <a:custGeom>
                <a:avLst/>
                <a:gdLst>
                  <a:gd name="connsiteX0" fmla="*/ 38077 w 72205"/>
                  <a:gd name="connsiteY0" fmla="*/ 74898 h 84225"/>
                  <a:gd name="connsiteX1" fmla="*/ 55000 w 72205"/>
                  <a:gd name="connsiteY1" fmla="*/ 69811 h 84225"/>
                  <a:gd name="connsiteX2" fmla="*/ 62615 w 72205"/>
                  <a:gd name="connsiteY2" fmla="*/ 55962 h 84225"/>
                  <a:gd name="connsiteX3" fmla="*/ 72205 w 72205"/>
                  <a:gd name="connsiteY3" fmla="*/ 57657 h 84225"/>
                  <a:gd name="connsiteX4" fmla="*/ 60923 w 72205"/>
                  <a:gd name="connsiteY4" fmla="*/ 77442 h 84225"/>
                  <a:gd name="connsiteX5" fmla="*/ 37795 w 72205"/>
                  <a:gd name="connsiteY5" fmla="*/ 84225 h 84225"/>
                  <a:gd name="connsiteX6" fmla="*/ 10154 w 72205"/>
                  <a:gd name="connsiteY6" fmla="*/ 72920 h 84225"/>
                  <a:gd name="connsiteX7" fmla="*/ 0 w 72205"/>
                  <a:gd name="connsiteY7" fmla="*/ 42113 h 84225"/>
                  <a:gd name="connsiteX8" fmla="*/ 2821 w 72205"/>
                  <a:gd name="connsiteY8" fmla="*/ 24307 h 84225"/>
                  <a:gd name="connsiteX9" fmla="*/ 10436 w 72205"/>
                  <a:gd name="connsiteY9" fmla="*/ 11023 h 84225"/>
                  <a:gd name="connsiteX10" fmla="*/ 22282 w 72205"/>
                  <a:gd name="connsiteY10" fmla="*/ 2826 h 84225"/>
                  <a:gd name="connsiteX11" fmla="*/ 37795 w 72205"/>
                  <a:gd name="connsiteY11" fmla="*/ 0 h 84225"/>
                  <a:gd name="connsiteX12" fmla="*/ 60923 w 72205"/>
                  <a:gd name="connsiteY12" fmla="*/ 6783 h 84225"/>
                  <a:gd name="connsiteX13" fmla="*/ 71923 w 72205"/>
                  <a:gd name="connsiteY13" fmla="*/ 26568 h 84225"/>
                  <a:gd name="connsiteX14" fmla="*/ 62333 w 72205"/>
                  <a:gd name="connsiteY14" fmla="*/ 28263 h 84225"/>
                  <a:gd name="connsiteX15" fmla="*/ 54718 w 72205"/>
                  <a:gd name="connsiteY15" fmla="*/ 14697 h 84225"/>
                  <a:gd name="connsiteX16" fmla="*/ 37795 w 72205"/>
                  <a:gd name="connsiteY16" fmla="*/ 9327 h 84225"/>
                  <a:gd name="connsiteX17" fmla="*/ 25667 w 72205"/>
                  <a:gd name="connsiteY17" fmla="*/ 11871 h 84225"/>
                  <a:gd name="connsiteX18" fmla="*/ 16923 w 72205"/>
                  <a:gd name="connsiteY18" fmla="*/ 18654 h 84225"/>
                  <a:gd name="connsiteX19" fmla="*/ 11564 w 72205"/>
                  <a:gd name="connsiteY19" fmla="*/ 29111 h 84225"/>
                  <a:gd name="connsiteX20" fmla="*/ 9872 w 72205"/>
                  <a:gd name="connsiteY20" fmla="*/ 42678 h 84225"/>
                  <a:gd name="connsiteX21" fmla="*/ 17205 w 72205"/>
                  <a:gd name="connsiteY21" fmla="*/ 66419 h 84225"/>
                  <a:gd name="connsiteX22" fmla="*/ 38077 w 72205"/>
                  <a:gd name="connsiteY22" fmla="*/ 74898 h 84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2205" h="84225">
                    <a:moveTo>
                      <a:pt x="38077" y="74898"/>
                    </a:moveTo>
                    <a:cubicBezTo>
                      <a:pt x="45410" y="74898"/>
                      <a:pt x="51051" y="73202"/>
                      <a:pt x="55000" y="69811"/>
                    </a:cubicBezTo>
                    <a:cubicBezTo>
                      <a:pt x="58949" y="66419"/>
                      <a:pt x="61487" y="61897"/>
                      <a:pt x="62615" y="55962"/>
                    </a:cubicBezTo>
                    <a:lnTo>
                      <a:pt x="72205" y="57657"/>
                    </a:lnTo>
                    <a:cubicBezTo>
                      <a:pt x="70795" y="66136"/>
                      <a:pt x="66846" y="72920"/>
                      <a:pt x="60923" y="77442"/>
                    </a:cubicBezTo>
                    <a:cubicBezTo>
                      <a:pt x="55000" y="81964"/>
                      <a:pt x="47385" y="84225"/>
                      <a:pt x="37795" y="84225"/>
                    </a:cubicBezTo>
                    <a:cubicBezTo>
                      <a:pt x="26231" y="84225"/>
                      <a:pt x="16923" y="80551"/>
                      <a:pt x="10154" y="72920"/>
                    </a:cubicBezTo>
                    <a:cubicBezTo>
                      <a:pt x="3385" y="65289"/>
                      <a:pt x="0" y="55114"/>
                      <a:pt x="0" y="42113"/>
                    </a:cubicBezTo>
                    <a:cubicBezTo>
                      <a:pt x="0" y="35329"/>
                      <a:pt x="846" y="29394"/>
                      <a:pt x="2821" y="24307"/>
                    </a:cubicBezTo>
                    <a:cubicBezTo>
                      <a:pt x="4513" y="18937"/>
                      <a:pt x="7333" y="14697"/>
                      <a:pt x="10436" y="11023"/>
                    </a:cubicBezTo>
                    <a:cubicBezTo>
                      <a:pt x="13821" y="7348"/>
                      <a:pt x="17769" y="4522"/>
                      <a:pt x="22282" y="2826"/>
                    </a:cubicBezTo>
                    <a:cubicBezTo>
                      <a:pt x="27077" y="848"/>
                      <a:pt x="32154" y="0"/>
                      <a:pt x="37795" y="0"/>
                    </a:cubicBezTo>
                    <a:cubicBezTo>
                      <a:pt x="47385" y="0"/>
                      <a:pt x="55000" y="2261"/>
                      <a:pt x="60923" y="6783"/>
                    </a:cubicBezTo>
                    <a:cubicBezTo>
                      <a:pt x="66846" y="11305"/>
                      <a:pt x="70513" y="18089"/>
                      <a:pt x="71923" y="26568"/>
                    </a:cubicBezTo>
                    <a:lnTo>
                      <a:pt x="62333" y="28263"/>
                    </a:lnTo>
                    <a:cubicBezTo>
                      <a:pt x="61205" y="22893"/>
                      <a:pt x="58667" y="18371"/>
                      <a:pt x="54718" y="14697"/>
                    </a:cubicBezTo>
                    <a:cubicBezTo>
                      <a:pt x="50769" y="11023"/>
                      <a:pt x="45128" y="9327"/>
                      <a:pt x="37795" y="9327"/>
                    </a:cubicBezTo>
                    <a:cubicBezTo>
                      <a:pt x="33282" y="9327"/>
                      <a:pt x="29333" y="10175"/>
                      <a:pt x="25667" y="11871"/>
                    </a:cubicBezTo>
                    <a:cubicBezTo>
                      <a:pt x="22282" y="13566"/>
                      <a:pt x="19180" y="15828"/>
                      <a:pt x="16923" y="18654"/>
                    </a:cubicBezTo>
                    <a:cubicBezTo>
                      <a:pt x="14667" y="21480"/>
                      <a:pt x="12974" y="24872"/>
                      <a:pt x="11564" y="29111"/>
                    </a:cubicBezTo>
                    <a:cubicBezTo>
                      <a:pt x="10436" y="33068"/>
                      <a:pt x="9872" y="37590"/>
                      <a:pt x="9872" y="42678"/>
                    </a:cubicBezTo>
                    <a:cubicBezTo>
                      <a:pt x="9872" y="52570"/>
                      <a:pt x="12410" y="60484"/>
                      <a:pt x="17205" y="66419"/>
                    </a:cubicBezTo>
                    <a:cubicBezTo>
                      <a:pt x="22282" y="72072"/>
                      <a:pt x="29051" y="74898"/>
                      <a:pt x="38077" y="74898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1570AD26-5BB7-D94D-AE4F-C426093ED2DA}"/>
                  </a:ext>
                </a:extLst>
              </p:cNvPr>
              <p:cNvSpPr/>
              <p:nvPr/>
            </p:nvSpPr>
            <p:spPr>
              <a:xfrm>
                <a:off x="432778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769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538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DB71EE2F-B57B-C04F-B3F8-2F632116B5E8}"/>
                  </a:ext>
                </a:extLst>
              </p:cNvPr>
              <p:cNvSpPr/>
              <p:nvPr/>
            </p:nvSpPr>
            <p:spPr>
              <a:xfrm>
                <a:off x="501316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7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80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7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23DEF7E2-7DC1-4942-9C85-106595C0C28B}"/>
                  </a:ext>
                </a:extLst>
              </p:cNvPr>
              <p:cNvSpPr/>
              <p:nvPr/>
            </p:nvSpPr>
            <p:spPr>
              <a:xfrm>
                <a:off x="557444" y="5811307"/>
                <a:ext cx="51333" cy="59635"/>
              </a:xfrm>
              <a:custGeom>
                <a:avLst/>
                <a:gdLst>
                  <a:gd name="connsiteX0" fmla="*/ 26795 w 51333"/>
                  <a:gd name="connsiteY0" fmla="*/ 7914 h 59635"/>
                  <a:gd name="connsiteX1" fmla="*/ 15795 w 51333"/>
                  <a:gd name="connsiteY1" fmla="*/ 12153 h 59635"/>
                  <a:gd name="connsiteX2" fmla="*/ 10154 w 51333"/>
                  <a:gd name="connsiteY2" fmla="*/ 23176 h 59635"/>
                  <a:gd name="connsiteX3" fmla="*/ 42308 w 51333"/>
                  <a:gd name="connsiteY3" fmla="*/ 23176 h 59635"/>
                  <a:gd name="connsiteX4" fmla="*/ 38359 w 51333"/>
                  <a:gd name="connsiteY4" fmla="*/ 12153 h 59635"/>
                  <a:gd name="connsiteX5" fmla="*/ 26795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8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795" y="7914"/>
                    </a:moveTo>
                    <a:cubicBezTo>
                      <a:pt x="22282" y="7914"/>
                      <a:pt x="18615" y="9327"/>
                      <a:pt x="15795" y="12153"/>
                    </a:cubicBezTo>
                    <a:cubicBezTo>
                      <a:pt x="12692" y="14980"/>
                      <a:pt x="11000" y="18654"/>
                      <a:pt x="10154" y="23176"/>
                    </a:cubicBezTo>
                    <a:lnTo>
                      <a:pt x="42308" y="23176"/>
                    </a:lnTo>
                    <a:cubicBezTo>
                      <a:pt x="42026" y="18654"/>
                      <a:pt x="40615" y="14980"/>
                      <a:pt x="38359" y="12153"/>
                    </a:cubicBezTo>
                    <a:cubicBezTo>
                      <a:pt x="35256" y="9327"/>
                      <a:pt x="31590" y="7914"/>
                      <a:pt x="26795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8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9872F911-B5E6-5445-A16F-4041EA39AAD7}"/>
                  </a:ext>
                </a:extLst>
              </p:cNvPr>
              <p:cNvSpPr/>
              <p:nvPr/>
            </p:nvSpPr>
            <p:spPr>
              <a:xfrm>
                <a:off x="622880" y="5810742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6218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23AD634-2BE8-314E-AFDC-4D639CC30A8F}"/>
                </a:ext>
              </a:extLst>
            </p:cNvPr>
            <p:cNvSpPr/>
            <p:nvPr/>
          </p:nvSpPr>
          <p:spPr>
            <a:xfrm>
              <a:off x="691419" y="5812155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590 w 75307"/>
                <a:gd name="connsiteY4" fmla="*/ 0 h 57374"/>
                <a:gd name="connsiteX5" fmla="*/ 9590 w 75307"/>
                <a:gd name="connsiteY5" fmla="*/ 48613 h 57374"/>
                <a:gd name="connsiteX6" fmla="*/ 33000 w 75307"/>
                <a:gd name="connsiteY6" fmla="*/ 48613 h 57374"/>
                <a:gd name="connsiteX7" fmla="*/ 33000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590" y="0"/>
                  </a:lnTo>
                  <a:lnTo>
                    <a:pt x="9590" y="48613"/>
                  </a:lnTo>
                  <a:lnTo>
                    <a:pt x="33000" y="48613"/>
                  </a:lnTo>
                  <a:lnTo>
                    <a:pt x="33000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2ACB3F3-4CB4-8444-8A0E-8DF00021317C}"/>
                </a:ext>
              </a:extLst>
            </p:cNvPr>
            <p:cNvSpPr/>
            <p:nvPr/>
          </p:nvSpPr>
          <p:spPr>
            <a:xfrm>
              <a:off x="780829" y="5811307"/>
              <a:ext cx="51615" cy="59635"/>
            </a:xfrm>
            <a:custGeom>
              <a:avLst/>
              <a:gdLst>
                <a:gd name="connsiteX0" fmla="*/ 26795 w 51615"/>
                <a:gd name="connsiteY0" fmla="*/ 7914 h 59635"/>
                <a:gd name="connsiteX1" fmla="*/ 15795 w 51615"/>
                <a:gd name="connsiteY1" fmla="*/ 12153 h 59635"/>
                <a:gd name="connsiteX2" fmla="*/ 10154 w 51615"/>
                <a:gd name="connsiteY2" fmla="*/ 23176 h 59635"/>
                <a:gd name="connsiteX3" fmla="*/ 42308 w 51615"/>
                <a:gd name="connsiteY3" fmla="*/ 23176 h 59635"/>
                <a:gd name="connsiteX4" fmla="*/ 38359 w 51615"/>
                <a:gd name="connsiteY4" fmla="*/ 12153 h 59635"/>
                <a:gd name="connsiteX5" fmla="*/ 26795 w 51615"/>
                <a:gd name="connsiteY5" fmla="*/ 7914 h 59635"/>
                <a:gd name="connsiteX6" fmla="*/ 51615 w 51615"/>
                <a:gd name="connsiteY6" fmla="*/ 31372 h 59635"/>
                <a:gd name="connsiteX7" fmla="*/ 9590 w 51615"/>
                <a:gd name="connsiteY7" fmla="*/ 31372 h 59635"/>
                <a:gd name="connsiteX8" fmla="*/ 14949 w 51615"/>
                <a:gd name="connsiteY8" fmla="*/ 46069 h 59635"/>
                <a:gd name="connsiteX9" fmla="*/ 27077 w 51615"/>
                <a:gd name="connsiteY9" fmla="*/ 51157 h 59635"/>
                <a:gd name="connsiteX10" fmla="*/ 37513 w 51615"/>
                <a:gd name="connsiteY10" fmla="*/ 48048 h 59635"/>
                <a:gd name="connsiteX11" fmla="*/ 42308 w 51615"/>
                <a:gd name="connsiteY11" fmla="*/ 40699 h 59635"/>
                <a:gd name="connsiteX12" fmla="*/ 51333 w 51615"/>
                <a:gd name="connsiteY12" fmla="*/ 42395 h 59635"/>
                <a:gd name="connsiteX13" fmla="*/ 42872 w 51615"/>
                <a:gd name="connsiteY13" fmla="*/ 55114 h 59635"/>
                <a:gd name="connsiteX14" fmla="*/ 26795 w 51615"/>
                <a:gd name="connsiteY14" fmla="*/ 59636 h 59635"/>
                <a:gd name="connsiteX15" fmla="*/ 7333 w 51615"/>
                <a:gd name="connsiteY15" fmla="*/ 51722 h 59635"/>
                <a:gd name="connsiteX16" fmla="*/ 0 w 51615"/>
                <a:gd name="connsiteY16" fmla="*/ 29677 h 59635"/>
                <a:gd name="connsiteX17" fmla="*/ 1974 w 51615"/>
                <a:gd name="connsiteY17" fmla="*/ 16958 h 59635"/>
                <a:gd name="connsiteX18" fmla="*/ 7615 w 51615"/>
                <a:gd name="connsiteY18" fmla="*/ 7631 h 59635"/>
                <a:gd name="connsiteX19" fmla="*/ 16077 w 51615"/>
                <a:gd name="connsiteY19" fmla="*/ 1978 h 59635"/>
                <a:gd name="connsiteX20" fmla="*/ 26513 w 51615"/>
                <a:gd name="connsiteY20" fmla="*/ 0 h 59635"/>
                <a:gd name="connsiteX21" fmla="*/ 44564 w 51615"/>
                <a:gd name="connsiteY21" fmla="*/ 7348 h 59635"/>
                <a:gd name="connsiteX22" fmla="*/ 51333 w 51615"/>
                <a:gd name="connsiteY22" fmla="*/ 27698 h 59635"/>
                <a:gd name="connsiteX23" fmla="*/ 51333 w 51615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615" h="59635">
                  <a:moveTo>
                    <a:pt x="26795" y="7914"/>
                  </a:moveTo>
                  <a:cubicBezTo>
                    <a:pt x="22282" y="7914"/>
                    <a:pt x="18615" y="9327"/>
                    <a:pt x="15795" y="12153"/>
                  </a:cubicBezTo>
                  <a:cubicBezTo>
                    <a:pt x="12692" y="14980"/>
                    <a:pt x="11000" y="18654"/>
                    <a:pt x="10154" y="23176"/>
                  </a:cubicBezTo>
                  <a:lnTo>
                    <a:pt x="42308" y="23176"/>
                  </a:lnTo>
                  <a:cubicBezTo>
                    <a:pt x="42026" y="18654"/>
                    <a:pt x="40615" y="14980"/>
                    <a:pt x="38359" y="12153"/>
                  </a:cubicBezTo>
                  <a:cubicBezTo>
                    <a:pt x="35539" y="9327"/>
                    <a:pt x="31590" y="7914"/>
                    <a:pt x="26795" y="7914"/>
                  </a:cubicBezTo>
                  <a:moveTo>
                    <a:pt x="51615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8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48144D-6708-7A4D-A281-F5E054E1DD23}"/>
                </a:ext>
              </a:extLst>
            </p:cNvPr>
            <p:cNvSpPr/>
            <p:nvPr/>
          </p:nvSpPr>
          <p:spPr>
            <a:xfrm>
              <a:off x="846265" y="5812155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8D39686-802C-5F4F-A5D0-4245BDBF74BA}"/>
                </a:ext>
              </a:extLst>
            </p:cNvPr>
            <p:cNvSpPr/>
            <p:nvPr/>
          </p:nvSpPr>
          <p:spPr>
            <a:xfrm>
              <a:off x="910291" y="5810742"/>
              <a:ext cx="50769" cy="59918"/>
            </a:xfrm>
            <a:custGeom>
              <a:avLst/>
              <a:gdLst>
                <a:gd name="connsiteX0" fmla="*/ 41744 w 50769"/>
                <a:gd name="connsiteY0" fmla="*/ 40134 h 59918"/>
                <a:gd name="connsiteX1" fmla="*/ 50769 w 50769"/>
                <a:gd name="connsiteY1" fmla="*/ 41547 h 59918"/>
                <a:gd name="connsiteX2" fmla="*/ 43154 w 50769"/>
                <a:gd name="connsiteY2" fmla="*/ 54548 h 59918"/>
                <a:gd name="connsiteX3" fmla="*/ 26513 w 50769"/>
                <a:gd name="connsiteY3" fmla="*/ 59919 h 59918"/>
                <a:gd name="connsiteX4" fmla="*/ 7333 w 50769"/>
                <a:gd name="connsiteY4" fmla="*/ 52287 h 59918"/>
                <a:gd name="connsiteX5" fmla="*/ 0 w 50769"/>
                <a:gd name="connsiteY5" fmla="*/ 29959 h 59918"/>
                <a:gd name="connsiteX6" fmla="*/ 1974 w 50769"/>
                <a:gd name="connsiteY6" fmla="*/ 16675 h 59918"/>
                <a:gd name="connsiteX7" fmla="*/ 7615 w 50769"/>
                <a:gd name="connsiteY7" fmla="*/ 7348 h 59918"/>
                <a:gd name="connsiteX8" fmla="*/ 16077 w 50769"/>
                <a:gd name="connsiteY8" fmla="*/ 1696 h 59918"/>
                <a:gd name="connsiteX9" fmla="*/ 26513 w 50769"/>
                <a:gd name="connsiteY9" fmla="*/ 0 h 59918"/>
                <a:gd name="connsiteX10" fmla="*/ 43436 w 50769"/>
                <a:gd name="connsiteY10" fmla="*/ 5370 h 59918"/>
                <a:gd name="connsiteX11" fmla="*/ 50769 w 50769"/>
                <a:gd name="connsiteY11" fmla="*/ 18089 h 59918"/>
                <a:gd name="connsiteX12" fmla="*/ 42026 w 50769"/>
                <a:gd name="connsiteY12" fmla="*/ 19784 h 59918"/>
                <a:gd name="connsiteX13" fmla="*/ 37513 w 50769"/>
                <a:gd name="connsiteY13" fmla="*/ 12153 h 59918"/>
                <a:gd name="connsiteX14" fmla="*/ 26795 w 50769"/>
                <a:gd name="connsiteY14" fmla="*/ 8479 h 59918"/>
                <a:gd name="connsiteX15" fmla="*/ 14103 w 50769"/>
                <a:gd name="connsiteY15" fmla="*/ 14132 h 59918"/>
                <a:gd name="connsiteX16" fmla="*/ 9590 w 50769"/>
                <a:gd name="connsiteY16" fmla="*/ 29677 h 59918"/>
                <a:gd name="connsiteX17" fmla="*/ 14103 w 50769"/>
                <a:gd name="connsiteY17" fmla="*/ 45222 h 59918"/>
                <a:gd name="connsiteX18" fmla="*/ 26795 w 50769"/>
                <a:gd name="connsiteY18" fmla="*/ 51157 h 59918"/>
                <a:gd name="connsiteX19" fmla="*/ 37795 w 50769"/>
                <a:gd name="connsiteY19" fmla="*/ 47483 h 59918"/>
                <a:gd name="connsiteX20" fmla="*/ 41744 w 50769"/>
                <a:gd name="connsiteY20" fmla="*/ 40134 h 59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0769" h="59918">
                  <a:moveTo>
                    <a:pt x="41744" y="40134"/>
                  </a:moveTo>
                  <a:lnTo>
                    <a:pt x="50769" y="41547"/>
                  </a:lnTo>
                  <a:cubicBezTo>
                    <a:pt x="49641" y="46635"/>
                    <a:pt x="47103" y="51157"/>
                    <a:pt x="43154" y="54548"/>
                  </a:cubicBezTo>
                  <a:cubicBezTo>
                    <a:pt x="39205" y="58223"/>
                    <a:pt x="33564" y="59919"/>
                    <a:pt x="26513" y="59919"/>
                  </a:cubicBezTo>
                  <a:cubicBezTo>
                    <a:pt x="18615" y="59919"/>
                    <a:pt x="12128" y="57375"/>
                    <a:pt x="7333" y="52287"/>
                  </a:cubicBezTo>
                  <a:cubicBezTo>
                    <a:pt x="2538" y="47200"/>
                    <a:pt x="0" y="39851"/>
                    <a:pt x="0" y="29959"/>
                  </a:cubicBezTo>
                  <a:cubicBezTo>
                    <a:pt x="0" y="24872"/>
                    <a:pt x="564" y="20350"/>
                    <a:pt x="1974" y="16675"/>
                  </a:cubicBezTo>
                  <a:cubicBezTo>
                    <a:pt x="3385" y="13001"/>
                    <a:pt x="5359" y="9892"/>
                    <a:pt x="7615" y="7348"/>
                  </a:cubicBezTo>
                  <a:cubicBezTo>
                    <a:pt x="9872" y="4805"/>
                    <a:pt x="12692" y="3109"/>
                    <a:pt x="16077" y="1696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3846" y="0"/>
                    <a:pt x="39487" y="1696"/>
                    <a:pt x="43436" y="5370"/>
                  </a:cubicBezTo>
                  <a:cubicBezTo>
                    <a:pt x="47385" y="9044"/>
                    <a:pt x="49641" y="13284"/>
                    <a:pt x="50769" y="18089"/>
                  </a:cubicBezTo>
                  <a:lnTo>
                    <a:pt x="42026" y="19784"/>
                  </a:lnTo>
                  <a:cubicBezTo>
                    <a:pt x="41179" y="16958"/>
                    <a:pt x="39769" y="14414"/>
                    <a:pt x="37513" y="12153"/>
                  </a:cubicBezTo>
                  <a:cubicBezTo>
                    <a:pt x="35256" y="9892"/>
                    <a:pt x="31590" y="8479"/>
                    <a:pt x="26795" y="8479"/>
                  </a:cubicBezTo>
                  <a:cubicBezTo>
                    <a:pt x="21436" y="8479"/>
                    <a:pt x="17205" y="10457"/>
                    <a:pt x="14103" y="14132"/>
                  </a:cubicBezTo>
                  <a:cubicBezTo>
                    <a:pt x="11000" y="18089"/>
                    <a:pt x="9590" y="23176"/>
                    <a:pt x="9590" y="29677"/>
                  </a:cubicBezTo>
                  <a:cubicBezTo>
                    <a:pt x="9590" y="36177"/>
                    <a:pt x="11000" y="41265"/>
                    <a:pt x="14103" y="45222"/>
                  </a:cubicBezTo>
                  <a:cubicBezTo>
                    <a:pt x="16923" y="49178"/>
                    <a:pt x="21154" y="51157"/>
                    <a:pt x="26795" y="51157"/>
                  </a:cubicBezTo>
                  <a:cubicBezTo>
                    <a:pt x="31872" y="51157"/>
                    <a:pt x="35538" y="50026"/>
                    <a:pt x="37795" y="47483"/>
                  </a:cubicBezTo>
                  <a:cubicBezTo>
                    <a:pt x="39487" y="45504"/>
                    <a:pt x="40897" y="42960"/>
                    <a:pt x="41744" y="40134"/>
                  </a:cubicBezTo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E4A55DE7-CA8E-0840-8A5D-CAC473787E8B}"/>
                </a:ext>
              </a:extLst>
            </p:cNvPr>
            <p:cNvSpPr/>
            <p:nvPr/>
          </p:nvSpPr>
          <p:spPr>
            <a:xfrm>
              <a:off x="968111" y="5812155"/>
              <a:ext cx="51333" cy="57374"/>
            </a:xfrm>
            <a:custGeom>
              <a:avLst/>
              <a:gdLst>
                <a:gd name="connsiteX0" fmla="*/ 0 w 51333"/>
                <a:gd name="connsiteY0" fmla="*/ 9044 h 57374"/>
                <a:gd name="connsiteX1" fmla="*/ 0 w 51333"/>
                <a:gd name="connsiteY1" fmla="*/ 0 h 57374"/>
                <a:gd name="connsiteX2" fmla="*/ 51333 w 51333"/>
                <a:gd name="connsiteY2" fmla="*/ 0 h 57374"/>
                <a:gd name="connsiteX3" fmla="*/ 51333 w 51333"/>
                <a:gd name="connsiteY3" fmla="*/ 9044 h 57374"/>
                <a:gd name="connsiteX4" fmla="*/ 30462 w 51333"/>
                <a:gd name="connsiteY4" fmla="*/ 9044 h 57374"/>
                <a:gd name="connsiteX5" fmla="*/ 30462 w 51333"/>
                <a:gd name="connsiteY5" fmla="*/ 57375 h 57374"/>
                <a:gd name="connsiteX6" fmla="*/ 20872 w 51333"/>
                <a:gd name="connsiteY6" fmla="*/ 57375 h 57374"/>
                <a:gd name="connsiteX7" fmla="*/ 20872 w 51333"/>
                <a:gd name="connsiteY7" fmla="*/ 9044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33" h="57374">
                  <a:moveTo>
                    <a:pt x="0" y="9044"/>
                  </a:moveTo>
                  <a:lnTo>
                    <a:pt x="0" y="0"/>
                  </a:lnTo>
                  <a:lnTo>
                    <a:pt x="51333" y="0"/>
                  </a:lnTo>
                  <a:lnTo>
                    <a:pt x="51333" y="9044"/>
                  </a:lnTo>
                  <a:lnTo>
                    <a:pt x="30462" y="9044"/>
                  </a:lnTo>
                  <a:lnTo>
                    <a:pt x="30462" y="57375"/>
                  </a:lnTo>
                  <a:lnTo>
                    <a:pt x="20872" y="57375"/>
                  </a:lnTo>
                  <a:lnTo>
                    <a:pt x="20872" y="9044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4" name="Graphic 14">
              <a:extLst>
                <a:ext uri="{FF2B5EF4-FFF2-40B4-BE49-F238E27FC236}">
                  <a16:creationId xmlns:a16="http://schemas.microsoft.com/office/drawing/2014/main" id="{EFA7B93E-DE11-0C42-9FDB-635B9BB922E3}"/>
                </a:ext>
              </a:extLst>
            </p:cNvPr>
            <p:cNvGrpSpPr/>
            <p:nvPr/>
          </p:nvGrpSpPr>
          <p:grpSpPr>
            <a:xfrm>
              <a:off x="1031291" y="5811024"/>
              <a:ext cx="110282" cy="59918"/>
              <a:chOff x="1031291" y="5811024"/>
              <a:chExt cx="110282" cy="59918"/>
            </a:xfrm>
            <a:solidFill>
              <a:srgbClr val="CFD4D9"/>
            </a:solidFill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594A101E-06B7-1947-9317-FC7D7E0291F8}"/>
                  </a:ext>
                </a:extLst>
              </p:cNvPr>
              <p:cNvSpPr/>
              <p:nvPr/>
            </p:nvSpPr>
            <p:spPr>
              <a:xfrm>
                <a:off x="1031291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8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79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8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9F755969-685C-9E45-8E21-154064CC4ACA}"/>
                  </a:ext>
                </a:extLst>
              </p:cNvPr>
              <p:cNvSpPr/>
              <p:nvPr/>
            </p:nvSpPr>
            <p:spPr>
              <a:xfrm>
                <a:off x="1087701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1718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79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462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1356EE0-0A07-F142-85BE-2D1A3DE3BDD7}"/>
                </a:ext>
              </a:extLst>
            </p:cNvPr>
            <p:cNvSpPr/>
            <p:nvPr/>
          </p:nvSpPr>
          <p:spPr>
            <a:xfrm>
              <a:off x="351829" y="5935383"/>
              <a:ext cx="48230" cy="57374"/>
            </a:xfrm>
            <a:custGeom>
              <a:avLst/>
              <a:gdLst>
                <a:gd name="connsiteX0" fmla="*/ 0 w 48230"/>
                <a:gd name="connsiteY0" fmla="*/ 57375 h 57374"/>
                <a:gd name="connsiteX1" fmla="*/ 0 w 48230"/>
                <a:gd name="connsiteY1" fmla="*/ 0 h 57374"/>
                <a:gd name="connsiteX2" fmla="*/ 48231 w 48230"/>
                <a:gd name="connsiteY2" fmla="*/ 0 h 57374"/>
                <a:gd name="connsiteX3" fmla="*/ 48231 w 48230"/>
                <a:gd name="connsiteY3" fmla="*/ 57375 h 57374"/>
                <a:gd name="connsiteX4" fmla="*/ 38641 w 48230"/>
                <a:gd name="connsiteY4" fmla="*/ 57375 h 57374"/>
                <a:gd name="connsiteX5" fmla="*/ 38641 w 48230"/>
                <a:gd name="connsiteY5" fmla="*/ 9044 h 57374"/>
                <a:gd name="connsiteX6" fmla="*/ 9308 w 48230"/>
                <a:gd name="connsiteY6" fmla="*/ 9044 h 57374"/>
                <a:gd name="connsiteX7" fmla="*/ 9308 w 48230"/>
                <a:gd name="connsiteY7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230" h="57374">
                  <a:moveTo>
                    <a:pt x="0" y="57375"/>
                  </a:moveTo>
                  <a:lnTo>
                    <a:pt x="0" y="0"/>
                  </a:lnTo>
                  <a:lnTo>
                    <a:pt x="48231" y="0"/>
                  </a:lnTo>
                  <a:lnTo>
                    <a:pt x="48231" y="57375"/>
                  </a:lnTo>
                  <a:lnTo>
                    <a:pt x="38641" y="57375"/>
                  </a:lnTo>
                  <a:lnTo>
                    <a:pt x="38641" y="9044"/>
                  </a:lnTo>
                  <a:lnTo>
                    <a:pt x="9308" y="9044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28" name="Graphic 14">
              <a:extLst>
                <a:ext uri="{FF2B5EF4-FFF2-40B4-BE49-F238E27FC236}">
                  <a16:creationId xmlns:a16="http://schemas.microsoft.com/office/drawing/2014/main" id="{EFA7B93E-DE11-0C42-9FDB-635B9BB922E3}"/>
                </a:ext>
              </a:extLst>
            </p:cNvPr>
            <p:cNvGrpSpPr/>
            <p:nvPr/>
          </p:nvGrpSpPr>
          <p:grpSpPr>
            <a:xfrm>
              <a:off x="417829" y="5933970"/>
              <a:ext cx="245948" cy="82246"/>
              <a:chOff x="417829" y="5933970"/>
              <a:chExt cx="245948" cy="82246"/>
            </a:xfrm>
            <a:solidFill>
              <a:srgbClr val="CFD4D9"/>
            </a:solidFill>
          </p:grpSpPr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D43FD1D5-41D8-2A4E-B5DC-49B4F5A818F2}"/>
                  </a:ext>
                </a:extLst>
              </p:cNvPr>
              <p:cNvSpPr/>
              <p:nvPr/>
            </p:nvSpPr>
            <p:spPr>
              <a:xfrm>
                <a:off x="417829" y="5933970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1E64769E-32E5-9F47-9D5B-5483F8F4DE50}"/>
                  </a:ext>
                </a:extLst>
              </p:cNvPr>
              <p:cNvSpPr/>
              <p:nvPr/>
            </p:nvSpPr>
            <p:spPr>
              <a:xfrm>
                <a:off x="482983" y="5934253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481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9B71F156-CD9A-034F-9CBB-CBAB2ECAA703}"/>
                  </a:ext>
                </a:extLst>
              </p:cNvPr>
              <p:cNvSpPr/>
              <p:nvPr/>
            </p:nvSpPr>
            <p:spPr>
              <a:xfrm>
                <a:off x="541932" y="5935383"/>
                <a:ext cx="63461" cy="73767"/>
              </a:xfrm>
              <a:custGeom>
                <a:avLst/>
                <a:gdLst>
                  <a:gd name="connsiteX0" fmla="*/ 22282 w 63461"/>
                  <a:gd name="connsiteY0" fmla="*/ 33068 h 73767"/>
                  <a:gd name="connsiteX1" fmla="*/ 20308 w 63461"/>
                  <a:gd name="connsiteY1" fmla="*/ 41830 h 73767"/>
                  <a:gd name="connsiteX2" fmla="*/ 16923 w 63461"/>
                  <a:gd name="connsiteY2" fmla="*/ 48331 h 73767"/>
                  <a:gd name="connsiteX3" fmla="*/ 44846 w 63461"/>
                  <a:gd name="connsiteY3" fmla="*/ 48331 h 73767"/>
                  <a:gd name="connsiteX4" fmla="*/ 44846 w 63461"/>
                  <a:gd name="connsiteY4" fmla="*/ 8762 h 73767"/>
                  <a:gd name="connsiteX5" fmla="*/ 23128 w 63461"/>
                  <a:gd name="connsiteY5" fmla="*/ 8762 h 73767"/>
                  <a:gd name="connsiteX6" fmla="*/ 23128 w 63461"/>
                  <a:gd name="connsiteY6" fmla="*/ 23176 h 73767"/>
                  <a:gd name="connsiteX7" fmla="*/ 22282 w 63461"/>
                  <a:gd name="connsiteY7" fmla="*/ 33068 h 73767"/>
                  <a:gd name="connsiteX8" fmla="*/ 0 w 63461"/>
                  <a:gd name="connsiteY8" fmla="*/ 48613 h 73767"/>
                  <a:gd name="connsiteX9" fmla="*/ 5923 w 63461"/>
                  <a:gd name="connsiteY9" fmla="*/ 48613 h 73767"/>
                  <a:gd name="connsiteX10" fmla="*/ 11000 w 63461"/>
                  <a:gd name="connsiteY10" fmla="*/ 41547 h 73767"/>
                  <a:gd name="connsiteX11" fmla="*/ 13256 w 63461"/>
                  <a:gd name="connsiteY11" fmla="*/ 31938 h 73767"/>
                  <a:gd name="connsiteX12" fmla="*/ 13538 w 63461"/>
                  <a:gd name="connsiteY12" fmla="*/ 27416 h 73767"/>
                  <a:gd name="connsiteX13" fmla="*/ 13821 w 63461"/>
                  <a:gd name="connsiteY13" fmla="*/ 21198 h 73767"/>
                  <a:gd name="connsiteX14" fmla="*/ 13821 w 63461"/>
                  <a:gd name="connsiteY14" fmla="*/ 12436 h 73767"/>
                  <a:gd name="connsiteX15" fmla="*/ 13821 w 63461"/>
                  <a:gd name="connsiteY15" fmla="*/ 0 h 73767"/>
                  <a:gd name="connsiteX16" fmla="*/ 54154 w 63461"/>
                  <a:gd name="connsiteY16" fmla="*/ 0 h 73767"/>
                  <a:gd name="connsiteX17" fmla="*/ 54154 w 63461"/>
                  <a:gd name="connsiteY17" fmla="*/ 48613 h 73767"/>
                  <a:gd name="connsiteX18" fmla="*/ 63462 w 63461"/>
                  <a:gd name="connsiteY18" fmla="*/ 48613 h 73767"/>
                  <a:gd name="connsiteX19" fmla="*/ 63462 w 63461"/>
                  <a:gd name="connsiteY19" fmla="*/ 73768 h 73767"/>
                  <a:gd name="connsiteX20" fmla="*/ 54154 w 63461"/>
                  <a:gd name="connsiteY20" fmla="*/ 73768 h 73767"/>
                  <a:gd name="connsiteX21" fmla="*/ 54154 w 63461"/>
                  <a:gd name="connsiteY21" fmla="*/ 57657 h 73767"/>
                  <a:gd name="connsiteX22" fmla="*/ 9308 w 63461"/>
                  <a:gd name="connsiteY22" fmla="*/ 57657 h 73767"/>
                  <a:gd name="connsiteX23" fmla="*/ 9308 w 63461"/>
                  <a:gd name="connsiteY23" fmla="*/ 73768 h 73767"/>
                  <a:gd name="connsiteX24" fmla="*/ 0 w 63461"/>
                  <a:gd name="connsiteY24" fmla="*/ 73768 h 73767"/>
                  <a:gd name="connsiteX25" fmla="*/ 0 w 63461"/>
                  <a:gd name="connsiteY25" fmla="*/ 48613 h 73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3461" h="73767">
                    <a:moveTo>
                      <a:pt x="22282" y="33068"/>
                    </a:moveTo>
                    <a:cubicBezTo>
                      <a:pt x="22000" y="36460"/>
                      <a:pt x="21154" y="39286"/>
                      <a:pt x="20308" y="41830"/>
                    </a:cubicBezTo>
                    <a:cubicBezTo>
                      <a:pt x="19180" y="44374"/>
                      <a:pt x="18051" y="46635"/>
                      <a:pt x="16923" y="48331"/>
                    </a:cubicBezTo>
                    <a:lnTo>
                      <a:pt x="44846" y="48331"/>
                    </a:lnTo>
                    <a:lnTo>
                      <a:pt x="44846" y="8762"/>
                    </a:lnTo>
                    <a:lnTo>
                      <a:pt x="23128" y="8762"/>
                    </a:lnTo>
                    <a:cubicBezTo>
                      <a:pt x="23128" y="14414"/>
                      <a:pt x="23128" y="19219"/>
                      <a:pt x="23128" y="23176"/>
                    </a:cubicBezTo>
                    <a:cubicBezTo>
                      <a:pt x="22564" y="27698"/>
                      <a:pt x="22564" y="30807"/>
                      <a:pt x="22282" y="33068"/>
                    </a:cubicBezTo>
                    <a:moveTo>
                      <a:pt x="0" y="48613"/>
                    </a:moveTo>
                    <a:lnTo>
                      <a:pt x="5923" y="48613"/>
                    </a:lnTo>
                    <a:cubicBezTo>
                      <a:pt x="7897" y="46917"/>
                      <a:pt x="9590" y="44656"/>
                      <a:pt x="11000" y="41547"/>
                    </a:cubicBezTo>
                    <a:cubicBezTo>
                      <a:pt x="12410" y="38438"/>
                      <a:pt x="13256" y="35329"/>
                      <a:pt x="13256" y="31938"/>
                    </a:cubicBezTo>
                    <a:cubicBezTo>
                      <a:pt x="13256" y="30525"/>
                      <a:pt x="13538" y="29111"/>
                      <a:pt x="13538" y="27416"/>
                    </a:cubicBezTo>
                    <a:cubicBezTo>
                      <a:pt x="13538" y="25720"/>
                      <a:pt x="13538" y="23741"/>
                      <a:pt x="13821" y="21198"/>
                    </a:cubicBezTo>
                    <a:cubicBezTo>
                      <a:pt x="13821" y="18654"/>
                      <a:pt x="13821" y="15828"/>
                      <a:pt x="13821" y="12436"/>
                    </a:cubicBezTo>
                    <a:cubicBezTo>
                      <a:pt x="13821" y="9044"/>
                      <a:pt x="13821" y="4805"/>
                      <a:pt x="13821" y="0"/>
                    </a:cubicBezTo>
                    <a:lnTo>
                      <a:pt x="54154" y="0"/>
                    </a:lnTo>
                    <a:lnTo>
                      <a:pt x="54154" y="48613"/>
                    </a:lnTo>
                    <a:lnTo>
                      <a:pt x="63462" y="48613"/>
                    </a:lnTo>
                    <a:lnTo>
                      <a:pt x="63462" y="73768"/>
                    </a:lnTo>
                    <a:lnTo>
                      <a:pt x="54154" y="73768"/>
                    </a:lnTo>
                    <a:lnTo>
                      <a:pt x="54154" y="57657"/>
                    </a:lnTo>
                    <a:lnTo>
                      <a:pt x="9308" y="57657"/>
                    </a:lnTo>
                    <a:lnTo>
                      <a:pt x="9308" y="73768"/>
                    </a:lnTo>
                    <a:lnTo>
                      <a:pt x="0" y="73768"/>
                    </a:lnTo>
                    <a:lnTo>
                      <a:pt x="0" y="48613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99AA9C04-C6E9-E342-A945-C5B4E2EAE82C}"/>
                  </a:ext>
                </a:extLst>
              </p:cNvPr>
              <p:cNvSpPr/>
              <p:nvPr/>
            </p:nvSpPr>
            <p:spPr>
              <a:xfrm>
                <a:off x="608214" y="5935383"/>
                <a:ext cx="55564" cy="80833"/>
              </a:xfrm>
              <a:custGeom>
                <a:avLst/>
                <a:gdLst>
                  <a:gd name="connsiteX0" fmla="*/ 29615 w 55564"/>
                  <a:gd name="connsiteY0" fmla="*/ 66419 h 80833"/>
                  <a:gd name="connsiteX1" fmla="*/ 22000 w 55564"/>
                  <a:gd name="connsiteY1" fmla="*/ 77724 h 80833"/>
                  <a:gd name="connsiteX2" fmla="*/ 11282 w 55564"/>
                  <a:gd name="connsiteY2" fmla="*/ 80833 h 80833"/>
                  <a:gd name="connsiteX3" fmla="*/ 5923 w 55564"/>
                  <a:gd name="connsiteY3" fmla="*/ 80833 h 80833"/>
                  <a:gd name="connsiteX4" fmla="*/ 5923 w 55564"/>
                  <a:gd name="connsiteY4" fmla="*/ 71789 h 80833"/>
                  <a:gd name="connsiteX5" fmla="*/ 9590 w 55564"/>
                  <a:gd name="connsiteY5" fmla="*/ 71789 h 80833"/>
                  <a:gd name="connsiteX6" fmla="*/ 16641 w 55564"/>
                  <a:gd name="connsiteY6" fmla="*/ 70093 h 80833"/>
                  <a:gd name="connsiteX7" fmla="*/ 21436 w 55564"/>
                  <a:gd name="connsiteY7" fmla="*/ 63310 h 80833"/>
                  <a:gd name="connsiteX8" fmla="*/ 23974 w 55564"/>
                  <a:gd name="connsiteY8" fmla="*/ 57092 h 80833"/>
                  <a:gd name="connsiteX9" fmla="*/ 0 w 55564"/>
                  <a:gd name="connsiteY9" fmla="*/ 0 h 80833"/>
                  <a:gd name="connsiteX10" fmla="*/ 10436 w 55564"/>
                  <a:gd name="connsiteY10" fmla="*/ 0 h 80833"/>
                  <a:gd name="connsiteX11" fmla="*/ 29051 w 55564"/>
                  <a:gd name="connsiteY11" fmla="*/ 45504 h 80833"/>
                  <a:gd name="connsiteX12" fmla="*/ 45692 w 55564"/>
                  <a:gd name="connsiteY12" fmla="*/ 0 h 80833"/>
                  <a:gd name="connsiteX13" fmla="*/ 55564 w 55564"/>
                  <a:gd name="connsiteY13" fmla="*/ 0 h 80833"/>
                  <a:gd name="connsiteX14" fmla="*/ 29615 w 55564"/>
                  <a:gd name="connsiteY14" fmla="*/ 66419 h 8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564" h="80833">
                    <a:moveTo>
                      <a:pt x="29615" y="66419"/>
                    </a:moveTo>
                    <a:cubicBezTo>
                      <a:pt x="27359" y="71789"/>
                      <a:pt x="25103" y="75746"/>
                      <a:pt x="22000" y="77724"/>
                    </a:cubicBezTo>
                    <a:cubicBezTo>
                      <a:pt x="19180" y="79986"/>
                      <a:pt x="15513" y="80833"/>
                      <a:pt x="11282" y="80833"/>
                    </a:cubicBezTo>
                    <a:lnTo>
                      <a:pt x="5923" y="80833"/>
                    </a:lnTo>
                    <a:lnTo>
                      <a:pt x="5923" y="71789"/>
                    </a:lnTo>
                    <a:lnTo>
                      <a:pt x="9590" y="71789"/>
                    </a:lnTo>
                    <a:cubicBezTo>
                      <a:pt x="12410" y="71789"/>
                      <a:pt x="14667" y="71224"/>
                      <a:pt x="16641" y="70093"/>
                    </a:cubicBezTo>
                    <a:cubicBezTo>
                      <a:pt x="18615" y="68963"/>
                      <a:pt x="20308" y="66702"/>
                      <a:pt x="21436" y="63310"/>
                    </a:cubicBezTo>
                    <a:lnTo>
                      <a:pt x="23974" y="57092"/>
                    </a:lnTo>
                    <a:lnTo>
                      <a:pt x="0" y="0"/>
                    </a:lnTo>
                    <a:lnTo>
                      <a:pt x="10436" y="0"/>
                    </a:lnTo>
                    <a:lnTo>
                      <a:pt x="29051" y="45504"/>
                    </a:lnTo>
                    <a:lnTo>
                      <a:pt x="45692" y="0"/>
                    </a:lnTo>
                    <a:lnTo>
                      <a:pt x="55564" y="0"/>
                    </a:lnTo>
                    <a:lnTo>
                      <a:pt x="29615" y="66419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81962B0C-2005-EF40-9A1E-B753FA614827}"/>
                </a:ext>
              </a:extLst>
            </p:cNvPr>
            <p:cNvSpPr/>
            <p:nvPr/>
          </p:nvSpPr>
          <p:spPr>
            <a:xfrm>
              <a:off x="673650" y="5935383"/>
              <a:ext cx="66282" cy="57374"/>
            </a:xfrm>
            <a:custGeom>
              <a:avLst/>
              <a:gdLst>
                <a:gd name="connsiteX0" fmla="*/ 0 w 66282"/>
                <a:gd name="connsiteY0" fmla="*/ 57375 h 57374"/>
                <a:gd name="connsiteX1" fmla="*/ 0 w 66282"/>
                <a:gd name="connsiteY1" fmla="*/ 0 h 57374"/>
                <a:gd name="connsiteX2" fmla="*/ 14103 w 66282"/>
                <a:gd name="connsiteY2" fmla="*/ 0 h 57374"/>
                <a:gd name="connsiteX3" fmla="*/ 33282 w 66282"/>
                <a:gd name="connsiteY3" fmla="*/ 48048 h 57374"/>
                <a:gd name="connsiteX4" fmla="*/ 52744 w 66282"/>
                <a:gd name="connsiteY4" fmla="*/ 0 h 57374"/>
                <a:gd name="connsiteX5" fmla="*/ 66282 w 66282"/>
                <a:gd name="connsiteY5" fmla="*/ 0 h 57374"/>
                <a:gd name="connsiteX6" fmla="*/ 66282 w 66282"/>
                <a:gd name="connsiteY6" fmla="*/ 57375 h 57374"/>
                <a:gd name="connsiteX7" fmla="*/ 56974 w 66282"/>
                <a:gd name="connsiteY7" fmla="*/ 57375 h 57374"/>
                <a:gd name="connsiteX8" fmla="*/ 56974 w 66282"/>
                <a:gd name="connsiteY8" fmla="*/ 10457 h 57374"/>
                <a:gd name="connsiteX9" fmla="*/ 37795 w 66282"/>
                <a:gd name="connsiteY9" fmla="*/ 57375 h 57374"/>
                <a:gd name="connsiteX10" fmla="*/ 27923 w 66282"/>
                <a:gd name="connsiteY10" fmla="*/ 57375 h 57374"/>
                <a:gd name="connsiteX11" fmla="*/ 8744 w 66282"/>
                <a:gd name="connsiteY11" fmla="*/ 10457 h 57374"/>
                <a:gd name="connsiteX12" fmla="*/ 8744 w 66282"/>
                <a:gd name="connsiteY1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282" h="57374">
                  <a:moveTo>
                    <a:pt x="0" y="57375"/>
                  </a:moveTo>
                  <a:lnTo>
                    <a:pt x="0" y="0"/>
                  </a:lnTo>
                  <a:lnTo>
                    <a:pt x="14103" y="0"/>
                  </a:lnTo>
                  <a:lnTo>
                    <a:pt x="33282" y="48048"/>
                  </a:lnTo>
                  <a:lnTo>
                    <a:pt x="52744" y="0"/>
                  </a:lnTo>
                  <a:lnTo>
                    <a:pt x="66282" y="0"/>
                  </a:lnTo>
                  <a:lnTo>
                    <a:pt x="66282" y="57375"/>
                  </a:lnTo>
                  <a:lnTo>
                    <a:pt x="56974" y="57375"/>
                  </a:lnTo>
                  <a:lnTo>
                    <a:pt x="56974" y="10457"/>
                  </a:lnTo>
                  <a:lnTo>
                    <a:pt x="37795" y="57375"/>
                  </a:lnTo>
                  <a:lnTo>
                    <a:pt x="27923" y="57375"/>
                  </a:lnTo>
                  <a:lnTo>
                    <a:pt x="8744" y="10457"/>
                  </a:lnTo>
                  <a:lnTo>
                    <a:pt x="8744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5422049-BD4A-B140-88D7-FA949505F6A7}"/>
                </a:ext>
              </a:extLst>
            </p:cNvPr>
            <p:cNvSpPr/>
            <p:nvPr/>
          </p:nvSpPr>
          <p:spPr>
            <a:xfrm>
              <a:off x="755162" y="5934253"/>
              <a:ext cx="46820" cy="59635"/>
            </a:xfrm>
            <a:custGeom>
              <a:avLst/>
              <a:gdLst>
                <a:gd name="connsiteX0" fmla="*/ 37513 w 46820"/>
                <a:gd name="connsiteY0" fmla="*/ 33068 h 59635"/>
                <a:gd name="connsiteX1" fmla="*/ 29897 w 46820"/>
                <a:gd name="connsiteY1" fmla="*/ 33068 h 59635"/>
                <a:gd name="connsiteX2" fmla="*/ 21718 w 46820"/>
                <a:gd name="connsiteY2" fmla="*/ 33068 h 59635"/>
                <a:gd name="connsiteX3" fmla="*/ 12692 w 46820"/>
                <a:gd name="connsiteY3" fmla="*/ 35612 h 59635"/>
                <a:gd name="connsiteX4" fmla="*/ 9590 w 46820"/>
                <a:gd name="connsiteY4" fmla="*/ 42395 h 59635"/>
                <a:gd name="connsiteX5" fmla="*/ 12410 w 46820"/>
                <a:gd name="connsiteY5" fmla="*/ 48896 h 59635"/>
                <a:gd name="connsiteX6" fmla="*/ 20308 w 46820"/>
                <a:gd name="connsiteY6" fmla="*/ 51439 h 59635"/>
                <a:gd name="connsiteX7" fmla="*/ 32436 w 46820"/>
                <a:gd name="connsiteY7" fmla="*/ 47765 h 59635"/>
                <a:gd name="connsiteX8" fmla="*/ 37513 w 46820"/>
                <a:gd name="connsiteY8" fmla="*/ 38438 h 59635"/>
                <a:gd name="connsiteX9" fmla="*/ 37513 w 46820"/>
                <a:gd name="connsiteY9" fmla="*/ 33068 h 59635"/>
                <a:gd name="connsiteX10" fmla="*/ 38077 w 46820"/>
                <a:gd name="connsiteY10" fmla="*/ 58505 h 59635"/>
                <a:gd name="connsiteX11" fmla="*/ 38077 w 46820"/>
                <a:gd name="connsiteY11" fmla="*/ 51722 h 59635"/>
                <a:gd name="connsiteX12" fmla="*/ 30744 w 46820"/>
                <a:gd name="connsiteY12" fmla="*/ 57375 h 59635"/>
                <a:gd name="connsiteX13" fmla="*/ 20026 w 46820"/>
                <a:gd name="connsiteY13" fmla="*/ 59636 h 59635"/>
                <a:gd name="connsiteX14" fmla="*/ 5359 w 46820"/>
                <a:gd name="connsiteY14" fmla="*/ 55114 h 59635"/>
                <a:gd name="connsiteX15" fmla="*/ 0 w 46820"/>
                <a:gd name="connsiteY15" fmla="*/ 42678 h 59635"/>
                <a:gd name="connsiteX16" fmla="*/ 5923 w 46820"/>
                <a:gd name="connsiteY16" fmla="*/ 29677 h 59635"/>
                <a:gd name="connsiteX17" fmla="*/ 21718 w 46820"/>
                <a:gd name="connsiteY17" fmla="*/ 25437 h 59635"/>
                <a:gd name="connsiteX18" fmla="*/ 29897 w 46820"/>
                <a:gd name="connsiteY18" fmla="*/ 25437 h 59635"/>
                <a:gd name="connsiteX19" fmla="*/ 37513 w 46820"/>
                <a:gd name="connsiteY19" fmla="*/ 25720 h 59635"/>
                <a:gd name="connsiteX20" fmla="*/ 37513 w 46820"/>
                <a:gd name="connsiteY20" fmla="*/ 20632 h 59635"/>
                <a:gd name="connsiteX21" fmla="*/ 33846 w 46820"/>
                <a:gd name="connsiteY21" fmla="*/ 11588 h 59635"/>
                <a:gd name="connsiteX22" fmla="*/ 24821 w 46820"/>
                <a:gd name="connsiteY22" fmla="*/ 8762 h 59635"/>
                <a:gd name="connsiteX23" fmla="*/ 15513 w 46820"/>
                <a:gd name="connsiteY23" fmla="*/ 11871 h 59635"/>
                <a:gd name="connsiteX24" fmla="*/ 11000 w 46820"/>
                <a:gd name="connsiteY24" fmla="*/ 19219 h 59635"/>
                <a:gd name="connsiteX25" fmla="*/ 1974 w 46820"/>
                <a:gd name="connsiteY25" fmla="*/ 17241 h 59635"/>
                <a:gd name="connsiteX26" fmla="*/ 9590 w 46820"/>
                <a:gd name="connsiteY26" fmla="*/ 4805 h 59635"/>
                <a:gd name="connsiteX27" fmla="*/ 24821 w 46820"/>
                <a:gd name="connsiteY27" fmla="*/ 0 h 59635"/>
                <a:gd name="connsiteX28" fmla="*/ 40615 w 46820"/>
                <a:gd name="connsiteY28" fmla="*/ 4805 h 59635"/>
                <a:gd name="connsiteX29" fmla="*/ 46821 w 46820"/>
                <a:gd name="connsiteY29" fmla="*/ 20067 h 59635"/>
                <a:gd name="connsiteX30" fmla="*/ 46821 w 46820"/>
                <a:gd name="connsiteY30" fmla="*/ 58505 h 59635"/>
                <a:gd name="connsiteX31" fmla="*/ 38077 w 46820"/>
                <a:gd name="connsiteY31" fmla="*/ 58505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6820" h="59635">
                  <a:moveTo>
                    <a:pt x="37513" y="33068"/>
                  </a:moveTo>
                  <a:cubicBezTo>
                    <a:pt x="35256" y="33068"/>
                    <a:pt x="32718" y="33068"/>
                    <a:pt x="29897" y="33068"/>
                  </a:cubicBezTo>
                  <a:cubicBezTo>
                    <a:pt x="27359" y="33068"/>
                    <a:pt x="24538" y="33068"/>
                    <a:pt x="21718" y="33068"/>
                  </a:cubicBezTo>
                  <a:cubicBezTo>
                    <a:pt x="17769" y="33351"/>
                    <a:pt x="14667" y="34199"/>
                    <a:pt x="12692" y="35612"/>
                  </a:cubicBezTo>
                  <a:cubicBezTo>
                    <a:pt x="10718" y="37308"/>
                    <a:pt x="9590" y="39569"/>
                    <a:pt x="9590" y="42395"/>
                  </a:cubicBezTo>
                  <a:cubicBezTo>
                    <a:pt x="9590" y="45222"/>
                    <a:pt x="10436" y="47200"/>
                    <a:pt x="12410" y="48896"/>
                  </a:cubicBezTo>
                  <a:cubicBezTo>
                    <a:pt x="14385" y="50592"/>
                    <a:pt x="16923" y="51439"/>
                    <a:pt x="20308" y="51439"/>
                  </a:cubicBezTo>
                  <a:cubicBezTo>
                    <a:pt x="25103" y="51439"/>
                    <a:pt x="29051" y="50309"/>
                    <a:pt x="32436" y="47765"/>
                  </a:cubicBezTo>
                  <a:cubicBezTo>
                    <a:pt x="35821" y="45504"/>
                    <a:pt x="37513" y="42395"/>
                    <a:pt x="37513" y="38438"/>
                  </a:cubicBezTo>
                  <a:lnTo>
                    <a:pt x="37513" y="33068"/>
                  </a:lnTo>
                  <a:close/>
                  <a:moveTo>
                    <a:pt x="38077" y="58505"/>
                  </a:moveTo>
                  <a:lnTo>
                    <a:pt x="38077" y="51722"/>
                  </a:lnTo>
                  <a:cubicBezTo>
                    <a:pt x="36385" y="53983"/>
                    <a:pt x="33846" y="55962"/>
                    <a:pt x="30744" y="57375"/>
                  </a:cubicBezTo>
                  <a:cubicBezTo>
                    <a:pt x="27641" y="58788"/>
                    <a:pt x="24256" y="59636"/>
                    <a:pt x="20026" y="59636"/>
                  </a:cubicBezTo>
                  <a:cubicBezTo>
                    <a:pt x="13821" y="59636"/>
                    <a:pt x="9026" y="58223"/>
                    <a:pt x="5359" y="55114"/>
                  </a:cubicBezTo>
                  <a:cubicBezTo>
                    <a:pt x="1692" y="52005"/>
                    <a:pt x="0" y="47765"/>
                    <a:pt x="0" y="42678"/>
                  </a:cubicBezTo>
                  <a:cubicBezTo>
                    <a:pt x="0" y="36742"/>
                    <a:pt x="1974" y="32503"/>
                    <a:pt x="5923" y="29677"/>
                  </a:cubicBezTo>
                  <a:cubicBezTo>
                    <a:pt x="9872" y="27133"/>
                    <a:pt x="14949" y="25437"/>
                    <a:pt x="21718" y="25437"/>
                  </a:cubicBezTo>
                  <a:cubicBezTo>
                    <a:pt x="24538" y="25437"/>
                    <a:pt x="27359" y="25437"/>
                    <a:pt x="29897" y="25437"/>
                  </a:cubicBezTo>
                  <a:cubicBezTo>
                    <a:pt x="32436" y="25437"/>
                    <a:pt x="34974" y="25437"/>
                    <a:pt x="37513" y="25720"/>
                  </a:cubicBezTo>
                  <a:lnTo>
                    <a:pt x="37513" y="20632"/>
                  </a:lnTo>
                  <a:cubicBezTo>
                    <a:pt x="37513" y="16393"/>
                    <a:pt x="36385" y="13284"/>
                    <a:pt x="33846" y="11588"/>
                  </a:cubicBezTo>
                  <a:cubicBezTo>
                    <a:pt x="31590" y="9610"/>
                    <a:pt x="28487" y="8762"/>
                    <a:pt x="24821" y="8762"/>
                  </a:cubicBezTo>
                  <a:cubicBezTo>
                    <a:pt x="20872" y="8762"/>
                    <a:pt x="17769" y="9892"/>
                    <a:pt x="15513" y="11871"/>
                  </a:cubicBezTo>
                  <a:cubicBezTo>
                    <a:pt x="13538" y="13849"/>
                    <a:pt x="11846" y="16393"/>
                    <a:pt x="11000" y="19219"/>
                  </a:cubicBezTo>
                  <a:lnTo>
                    <a:pt x="1974" y="17241"/>
                  </a:lnTo>
                  <a:cubicBezTo>
                    <a:pt x="3103" y="12153"/>
                    <a:pt x="5641" y="8196"/>
                    <a:pt x="9590" y="4805"/>
                  </a:cubicBezTo>
                  <a:cubicBezTo>
                    <a:pt x="13538" y="1696"/>
                    <a:pt x="18615" y="0"/>
                    <a:pt x="24821" y="0"/>
                  </a:cubicBezTo>
                  <a:cubicBezTo>
                    <a:pt x="31308" y="0"/>
                    <a:pt x="36667" y="1696"/>
                    <a:pt x="40615" y="4805"/>
                  </a:cubicBezTo>
                  <a:cubicBezTo>
                    <a:pt x="44846" y="8196"/>
                    <a:pt x="46821" y="13284"/>
                    <a:pt x="46821" y="20067"/>
                  </a:cubicBezTo>
                  <a:lnTo>
                    <a:pt x="46821" y="58505"/>
                  </a:lnTo>
                  <a:lnTo>
                    <a:pt x="38077" y="5850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FF7B6FA-8C8D-6E47-A9DF-DF291042086E}"/>
                </a:ext>
              </a:extLst>
            </p:cNvPr>
            <p:cNvSpPr/>
            <p:nvPr/>
          </p:nvSpPr>
          <p:spPr>
            <a:xfrm>
              <a:off x="819470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E0AF6EFB-1E57-E94C-AC8D-487785EE95FB}"/>
                </a:ext>
              </a:extLst>
            </p:cNvPr>
            <p:cNvSpPr/>
            <p:nvPr/>
          </p:nvSpPr>
          <p:spPr>
            <a:xfrm>
              <a:off x="886598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7BCDA38-3E2E-3B41-9481-C92AE6AD1D32}"/>
                </a:ext>
              </a:extLst>
            </p:cNvPr>
            <p:cNvSpPr/>
            <p:nvPr/>
          </p:nvSpPr>
          <p:spPr>
            <a:xfrm>
              <a:off x="953727" y="5935383"/>
              <a:ext cx="62333" cy="57374"/>
            </a:xfrm>
            <a:custGeom>
              <a:avLst/>
              <a:gdLst>
                <a:gd name="connsiteX0" fmla="*/ 52744 w 62333"/>
                <a:gd name="connsiteY0" fmla="*/ 0 h 57374"/>
                <a:gd name="connsiteX1" fmla="*/ 62333 w 62333"/>
                <a:gd name="connsiteY1" fmla="*/ 0 h 57374"/>
                <a:gd name="connsiteX2" fmla="*/ 62333 w 62333"/>
                <a:gd name="connsiteY2" fmla="*/ 57375 h 57374"/>
                <a:gd name="connsiteX3" fmla="*/ 52744 w 62333"/>
                <a:gd name="connsiteY3" fmla="*/ 57375 h 57374"/>
                <a:gd name="connsiteX4" fmla="*/ 52744 w 62333"/>
                <a:gd name="connsiteY4" fmla="*/ 0 h 57374"/>
                <a:gd name="connsiteX5" fmla="*/ 24256 w 62333"/>
                <a:gd name="connsiteY5" fmla="*/ 28546 h 57374"/>
                <a:gd name="connsiteX6" fmla="*/ 9590 w 62333"/>
                <a:gd name="connsiteY6" fmla="*/ 28546 h 57374"/>
                <a:gd name="connsiteX7" fmla="*/ 9590 w 62333"/>
                <a:gd name="connsiteY7" fmla="*/ 48896 h 57374"/>
                <a:gd name="connsiteX8" fmla="*/ 24256 w 62333"/>
                <a:gd name="connsiteY8" fmla="*/ 48896 h 57374"/>
                <a:gd name="connsiteX9" fmla="*/ 33000 w 62333"/>
                <a:gd name="connsiteY9" fmla="*/ 46069 h 57374"/>
                <a:gd name="connsiteX10" fmla="*/ 35256 w 62333"/>
                <a:gd name="connsiteY10" fmla="*/ 38438 h 57374"/>
                <a:gd name="connsiteX11" fmla="*/ 33000 w 62333"/>
                <a:gd name="connsiteY11" fmla="*/ 31090 h 57374"/>
                <a:gd name="connsiteX12" fmla="*/ 24256 w 62333"/>
                <a:gd name="connsiteY12" fmla="*/ 28546 h 57374"/>
                <a:gd name="connsiteX13" fmla="*/ 0 w 62333"/>
                <a:gd name="connsiteY13" fmla="*/ 57375 h 57374"/>
                <a:gd name="connsiteX14" fmla="*/ 0 w 62333"/>
                <a:gd name="connsiteY14" fmla="*/ 0 h 57374"/>
                <a:gd name="connsiteX15" fmla="*/ 9590 w 62333"/>
                <a:gd name="connsiteY15" fmla="*/ 0 h 57374"/>
                <a:gd name="connsiteX16" fmla="*/ 9590 w 62333"/>
                <a:gd name="connsiteY16" fmla="*/ 19784 h 57374"/>
                <a:gd name="connsiteX17" fmla="*/ 24256 w 62333"/>
                <a:gd name="connsiteY17" fmla="*/ 19784 h 57374"/>
                <a:gd name="connsiteX18" fmla="*/ 39205 w 62333"/>
                <a:gd name="connsiteY18" fmla="*/ 24589 h 57374"/>
                <a:gd name="connsiteX19" fmla="*/ 44282 w 62333"/>
                <a:gd name="connsiteY19" fmla="*/ 38156 h 57374"/>
                <a:gd name="connsiteX20" fmla="*/ 39205 w 62333"/>
                <a:gd name="connsiteY20" fmla="*/ 52287 h 57374"/>
                <a:gd name="connsiteX21" fmla="*/ 23974 w 62333"/>
                <a:gd name="connsiteY21" fmla="*/ 57375 h 57374"/>
                <a:gd name="connsiteX22" fmla="*/ 0 w 62333"/>
                <a:gd name="connsiteY2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2333" h="57374">
                  <a:moveTo>
                    <a:pt x="52744" y="0"/>
                  </a:moveTo>
                  <a:lnTo>
                    <a:pt x="62333" y="0"/>
                  </a:lnTo>
                  <a:lnTo>
                    <a:pt x="62333" y="57375"/>
                  </a:lnTo>
                  <a:lnTo>
                    <a:pt x="52744" y="57375"/>
                  </a:lnTo>
                  <a:lnTo>
                    <a:pt x="52744" y="0"/>
                  </a:lnTo>
                  <a:close/>
                  <a:moveTo>
                    <a:pt x="24256" y="28546"/>
                  </a:moveTo>
                  <a:lnTo>
                    <a:pt x="9590" y="28546"/>
                  </a:lnTo>
                  <a:lnTo>
                    <a:pt x="9590" y="48896"/>
                  </a:lnTo>
                  <a:lnTo>
                    <a:pt x="24256" y="48896"/>
                  </a:lnTo>
                  <a:cubicBezTo>
                    <a:pt x="28487" y="48896"/>
                    <a:pt x="31590" y="47765"/>
                    <a:pt x="33000" y="46069"/>
                  </a:cubicBezTo>
                  <a:cubicBezTo>
                    <a:pt x="34692" y="44091"/>
                    <a:pt x="35256" y="41547"/>
                    <a:pt x="35256" y="38438"/>
                  </a:cubicBezTo>
                  <a:cubicBezTo>
                    <a:pt x="35256" y="35329"/>
                    <a:pt x="34410" y="32786"/>
                    <a:pt x="33000" y="31090"/>
                  </a:cubicBezTo>
                  <a:cubicBezTo>
                    <a:pt x="31590" y="29394"/>
                    <a:pt x="28769" y="28546"/>
                    <a:pt x="24256" y="28546"/>
                  </a:cubicBezTo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19784"/>
                  </a:lnTo>
                  <a:lnTo>
                    <a:pt x="24256" y="19784"/>
                  </a:lnTo>
                  <a:cubicBezTo>
                    <a:pt x="30744" y="19784"/>
                    <a:pt x="35821" y="21480"/>
                    <a:pt x="39205" y="24589"/>
                  </a:cubicBezTo>
                  <a:cubicBezTo>
                    <a:pt x="42590" y="27698"/>
                    <a:pt x="44282" y="32220"/>
                    <a:pt x="44282" y="38156"/>
                  </a:cubicBezTo>
                  <a:cubicBezTo>
                    <a:pt x="44282" y="44091"/>
                    <a:pt x="42590" y="48896"/>
                    <a:pt x="39205" y="52287"/>
                  </a:cubicBezTo>
                  <a:cubicBezTo>
                    <a:pt x="35821" y="55679"/>
                    <a:pt x="30744" y="57375"/>
                    <a:pt x="23974" y="57375"/>
                  </a:cubicBezTo>
                  <a:lnTo>
                    <a:pt x="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44C2DB0-5C48-B34D-A28C-AFECC7A74E5E}"/>
                </a:ext>
              </a:extLst>
            </p:cNvPr>
            <p:cNvSpPr/>
            <p:nvPr/>
          </p:nvSpPr>
          <p:spPr>
            <a:xfrm>
              <a:off x="1026778" y="5935383"/>
              <a:ext cx="54435" cy="57374"/>
            </a:xfrm>
            <a:custGeom>
              <a:avLst/>
              <a:gdLst>
                <a:gd name="connsiteX0" fmla="*/ 42872 w 54435"/>
                <a:gd name="connsiteY0" fmla="*/ 57375 h 57374"/>
                <a:gd name="connsiteX1" fmla="*/ 26795 w 54435"/>
                <a:gd name="connsiteY1" fmla="*/ 34481 h 57374"/>
                <a:gd name="connsiteX2" fmla="*/ 11282 w 54435"/>
                <a:gd name="connsiteY2" fmla="*/ 57375 h 57374"/>
                <a:gd name="connsiteX3" fmla="*/ 0 w 54435"/>
                <a:gd name="connsiteY3" fmla="*/ 57375 h 57374"/>
                <a:gd name="connsiteX4" fmla="*/ 21154 w 54435"/>
                <a:gd name="connsiteY4" fmla="*/ 27981 h 57374"/>
                <a:gd name="connsiteX5" fmla="*/ 1410 w 54435"/>
                <a:gd name="connsiteY5" fmla="*/ 0 h 57374"/>
                <a:gd name="connsiteX6" fmla="*/ 12410 w 54435"/>
                <a:gd name="connsiteY6" fmla="*/ 0 h 57374"/>
                <a:gd name="connsiteX7" fmla="*/ 26795 w 54435"/>
                <a:gd name="connsiteY7" fmla="*/ 21198 h 57374"/>
                <a:gd name="connsiteX8" fmla="*/ 41462 w 54435"/>
                <a:gd name="connsiteY8" fmla="*/ 0 h 57374"/>
                <a:gd name="connsiteX9" fmla="*/ 52462 w 54435"/>
                <a:gd name="connsiteY9" fmla="*/ 0 h 57374"/>
                <a:gd name="connsiteX10" fmla="*/ 32436 w 54435"/>
                <a:gd name="connsiteY10" fmla="*/ 27416 h 57374"/>
                <a:gd name="connsiteX11" fmla="*/ 54436 w 54435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435" h="57374">
                  <a:moveTo>
                    <a:pt x="42872" y="57375"/>
                  </a:moveTo>
                  <a:lnTo>
                    <a:pt x="26795" y="34481"/>
                  </a:lnTo>
                  <a:lnTo>
                    <a:pt x="11282" y="57375"/>
                  </a:lnTo>
                  <a:lnTo>
                    <a:pt x="0" y="57375"/>
                  </a:lnTo>
                  <a:lnTo>
                    <a:pt x="21154" y="27981"/>
                  </a:lnTo>
                  <a:lnTo>
                    <a:pt x="1410" y="0"/>
                  </a:lnTo>
                  <a:lnTo>
                    <a:pt x="12410" y="0"/>
                  </a:lnTo>
                  <a:lnTo>
                    <a:pt x="26795" y="21198"/>
                  </a:lnTo>
                  <a:lnTo>
                    <a:pt x="41462" y="0"/>
                  </a:lnTo>
                  <a:lnTo>
                    <a:pt x="52462" y="0"/>
                  </a:lnTo>
                  <a:lnTo>
                    <a:pt x="32436" y="27416"/>
                  </a:lnTo>
                  <a:lnTo>
                    <a:pt x="54436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9" name="Graphic 14">
              <a:extLst>
                <a:ext uri="{FF2B5EF4-FFF2-40B4-BE49-F238E27FC236}">
                  <a16:creationId xmlns:a16="http://schemas.microsoft.com/office/drawing/2014/main" id="{EFA7B93E-DE11-0C42-9FDB-635B9BB922E3}"/>
                </a:ext>
              </a:extLst>
            </p:cNvPr>
            <p:cNvGrpSpPr/>
            <p:nvPr/>
          </p:nvGrpSpPr>
          <p:grpSpPr>
            <a:xfrm>
              <a:off x="351829" y="6057199"/>
              <a:ext cx="116205" cy="82246"/>
              <a:chOff x="351829" y="6057199"/>
              <a:chExt cx="116205" cy="82246"/>
            </a:xfrm>
            <a:solidFill>
              <a:srgbClr val="CFD4D9"/>
            </a:solidFill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870A2C9-2722-2D42-A794-AB0269D968C3}"/>
                  </a:ext>
                </a:extLst>
              </p:cNvPr>
              <p:cNvSpPr/>
              <p:nvPr/>
            </p:nvSpPr>
            <p:spPr>
              <a:xfrm>
                <a:off x="351829" y="6057199"/>
                <a:ext cx="54153" cy="82246"/>
              </a:xfrm>
              <a:custGeom>
                <a:avLst/>
                <a:gdLst>
                  <a:gd name="connsiteX0" fmla="*/ 9308 w 54153"/>
                  <a:gd name="connsiteY0" fmla="*/ 34764 h 82246"/>
                  <a:gd name="connsiteX1" fmla="*/ 14667 w 54153"/>
                  <a:gd name="connsiteY1" fmla="*/ 46917 h 82246"/>
                  <a:gd name="connsiteX2" fmla="*/ 27359 w 54153"/>
                  <a:gd name="connsiteY2" fmla="*/ 51439 h 82246"/>
                  <a:gd name="connsiteX3" fmla="*/ 39769 w 54153"/>
                  <a:gd name="connsiteY3" fmla="*/ 45504 h 82246"/>
                  <a:gd name="connsiteX4" fmla="*/ 44282 w 54153"/>
                  <a:gd name="connsiteY4" fmla="*/ 29677 h 82246"/>
                  <a:gd name="connsiteX5" fmla="*/ 39769 w 54153"/>
                  <a:gd name="connsiteY5" fmla="*/ 14414 h 82246"/>
                  <a:gd name="connsiteX6" fmla="*/ 27077 w 54153"/>
                  <a:gd name="connsiteY6" fmla="*/ 8479 h 82246"/>
                  <a:gd name="connsiteX7" fmla="*/ 20590 w 54153"/>
                  <a:gd name="connsiteY7" fmla="*/ 9610 h 82246"/>
                  <a:gd name="connsiteX8" fmla="*/ 14949 w 54153"/>
                  <a:gd name="connsiteY8" fmla="*/ 13284 h 82246"/>
                  <a:gd name="connsiteX9" fmla="*/ 11000 w 54153"/>
                  <a:gd name="connsiteY9" fmla="*/ 19219 h 82246"/>
                  <a:gd name="connsiteX10" fmla="*/ 9590 w 54153"/>
                  <a:gd name="connsiteY10" fmla="*/ 27416 h 82246"/>
                  <a:gd name="connsiteX11" fmla="*/ 9590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308" y="34764"/>
                    </a:moveTo>
                    <a:cubicBezTo>
                      <a:pt x="9308" y="40134"/>
                      <a:pt x="11000" y="44091"/>
                      <a:pt x="14667" y="46917"/>
                    </a:cubicBezTo>
                    <a:cubicBezTo>
                      <a:pt x="18333" y="49744"/>
                      <a:pt x="22564" y="51439"/>
                      <a:pt x="27359" y="51439"/>
                    </a:cubicBezTo>
                    <a:cubicBezTo>
                      <a:pt x="32718" y="51439"/>
                      <a:pt x="36667" y="49461"/>
                      <a:pt x="39769" y="45504"/>
                    </a:cubicBezTo>
                    <a:cubicBezTo>
                      <a:pt x="42872" y="41547"/>
                      <a:pt x="44282" y="36460"/>
                      <a:pt x="44282" y="29677"/>
                    </a:cubicBezTo>
                    <a:cubicBezTo>
                      <a:pt x="44282" y="23459"/>
                      <a:pt x="42872" y="18371"/>
                      <a:pt x="39769" y="14414"/>
                    </a:cubicBezTo>
                    <a:cubicBezTo>
                      <a:pt x="36667" y="10457"/>
                      <a:pt x="32436" y="8479"/>
                      <a:pt x="27077" y="8479"/>
                    </a:cubicBezTo>
                    <a:cubicBezTo>
                      <a:pt x="24821" y="8479"/>
                      <a:pt x="22564" y="8762"/>
                      <a:pt x="20590" y="9610"/>
                    </a:cubicBezTo>
                    <a:cubicBezTo>
                      <a:pt x="18615" y="10457"/>
                      <a:pt x="16641" y="11588"/>
                      <a:pt x="14949" y="13284"/>
                    </a:cubicBezTo>
                    <a:cubicBezTo>
                      <a:pt x="13256" y="14980"/>
                      <a:pt x="11846" y="16958"/>
                      <a:pt x="11000" y="19219"/>
                    </a:cubicBezTo>
                    <a:cubicBezTo>
                      <a:pt x="9872" y="21763"/>
                      <a:pt x="9590" y="24307"/>
                      <a:pt x="9590" y="27416"/>
                    </a:cubicBezTo>
                    <a:lnTo>
                      <a:pt x="9590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28189C74-7479-0C4B-8B0E-4F62FF8E26F5}"/>
                  </a:ext>
                </a:extLst>
              </p:cNvPr>
              <p:cNvSpPr/>
              <p:nvPr/>
            </p:nvSpPr>
            <p:spPr>
              <a:xfrm>
                <a:off x="416701" y="6057764"/>
                <a:ext cx="51333" cy="59635"/>
              </a:xfrm>
              <a:custGeom>
                <a:avLst/>
                <a:gdLst>
                  <a:gd name="connsiteX0" fmla="*/ 26513 w 51333"/>
                  <a:gd name="connsiteY0" fmla="*/ 7914 h 59635"/>
                  <a:gd name="connsiteX1" fmla="*/ 15513 w 51333"/>
                  <a:gd name="connsiteY1" fmla="*/ 12153 h 59635"/>
                  <a:gd name="connsiteX2" fmla="*/ 9872 w 51333"/>
                  <a:gd name="connsiteY2" fmla="*/ 23176 h 59635"/>
                  <a:gd name="connsiteX3" fmla="*/ 42026 w 51333"/>
                  <a:gd name="connsiteY3" fmla="*/ 23176 h 59635"/>
                  <a:gd name="connsiteX4" fmla="*/ 38077 w 51333"/>
                  <a:gd name="connsiteY4" fmla="*/ 12153 h 59635"/>
                  <a:gd name="connsiteX5" fmla="*/ 26513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9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513" y="7914"/>
                    </a:moveTo>
                    <a:cubicBezTo>
                      <a:pt x="22000" y="7914"/>
                      <a:pt x="18333" y="9327"/>
                      <a:pt x="15513" y="12153"/>
                    </a:cubicBezTo>
                    <a:cubicBezTo>
                      <a:pt x="12410" y="14980"/>
                      <a:pt x="10718" y="18654"/>
                      <a:pt x="9872" y="23176"/>
                    </a:cubicBezTo>
                    <a:lnTo>
                      <a:pt x="42026" y="23176"/>
                    </a:lnTo>
                    <a:cubicBezTo>
                      <a:pt x="41744" y="18654"/>
                      <a:pt x="40333" y="14980"/>
                      <a:pt x="38077" y="12153"/>
                    </a:cubicBezTo>
                    <a:cubicBezTo>
                      <a:pt x="35256" y="9327"/>
                      <a:pt x="31590" y="7914"/>
                      <a:pt x="26513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9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E55384D-3B34-9946-8EF3-4606A317DEE6}"/>
                </a:ext>
              </a:extLst>
            </p:cNvPr>
            <p:cNvSpPr/>
            <p:nvPr/>
          </p:nvSpPr>
          <p:spPr>
            <a:xfrm>
              <a:off x="482137" y="6058612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308 w 75307"/>
                <a:gd name="connsiteY4" fmla="*/ 0 h 57374"/>
                <a:gd name="connsiteX5" fmla="*/ 9308 w 75307"/>
                <a:gd name="connsiteY5" fmla="*/ 48613 h 57374"/>
                <a:gd name="connsiteX6" fmla="*/ 32718 w 75307"/>
                <a:gd name="connsiteY6" fmla="*/ 48613 h 57374"/>
                <a:gd name="connsiteX7" fmla="*/ 32718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308" y="0"/>
                  </a:lnTo>
                  <a:lnTo>
                    <a:pt x="9308" y="48613"/>
                  </a:lnTo>
                  <a:lnTo>
                    <a:pt x="32718" y="48613"/>
                  </a:lnTo>
                  <a:lnTo>
                    <a:pt x="32718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FFB921AC-9713-554E-8CF1-4B3D02CE14F8}"/>
                </a:ext>
              </a:extLst>
            </p:cNvPr>
            <p:cNvSpPr/>
            <p:nvPr/>
          </p:nvSpPr>
          <p:spPr>
            <a:xfrm>
              <a:off x="571547" y="6057764"/>
              <a:ext cx="51333" cy="59635"/>
            </a:xfrm>
            <a:custGeom>
              <a:avLst/>
              <a:gdLst>
                <a:gd name="connsiteX0" fmla="*/ 26513 w 51333"/>
                <a:gd name="connsiteY0" fmla="*/ 7914 h 59635"/>
                <a:gd name="connsiteX1" fmla="*/ 15513 w 51333"/>
                <a:gd name="connsiteY1" fmla="*/ 12153 h 59635"/>
                <a:gd name="connsiteX2" fmla="*/ 9872 w 51333"/>
                <a:gd name="connsiteY2" fmla="*/ 23176 h 59635"/>
                <a:gd name="connsiteX3" fmla="*/ 41744 w 51333"/>
                <a:gd name="connsiteY3" fmla="*/ 23176 h 59635"/>
                <a:gd name="connsiteX4" fmla="*/ 37795 w 51333"/>
                <a:gd name="connsiteY4" fmla="*/ 12153 h 59635"/>
                <a:gd name="connsiteX5" fmla="*/ 26513 w 51333"/>
                <a:gd name="connsiteY5" fmla="*/ 7914 h 59635"/>
                <a:gd name="connsiteX6" fmla="*/ 51333 w 51333"/>
                <a:gd name="connsiteY6" fmla="*/ 31372 h 59635"/>
                <a:gd name="connsiteX7" fmla="*/ 9590 w 51333"/>
                <a:gd name="connsiteY7" fmla="*/ 31372 h 59635"/>
                <a:gd name="connsiteX8" fmla="*/ 14949 w 51333"/>
                <a:gd name="connsiteY8" fmla="*/ 46069 h 59635"/>
                <a:gd name="connsiteX9" fmla="*/ 27077 w 51333"/>
                <a:gd name="connsiteY9" fmla="*/ 51157 h 59635"/>
                <a:gd name="connsiteX10" fmla="*/ 37513 w 51333"/>
                <a:gd name="connsiteY10" fmla="*/ 48048 h 59635"/>
                <a:gd name="connsiteX11" fmla="*/ 42308 w 51333"/>
                <a:gd name="connsiteY11" fmla="*/ 40699 h 59635"/>
                <a:gd name="connsiteX12" fmla="*/ 51333 w 51333"/>
                <a:gd name="connsiteY12" fmla="*/ 42395 h 59635"/>
                <a:gd name="connsiteX13" fmla="*/ 42872 w 51333"/>
                <a:gd name="connsiteY13" fmla="*/ 55114 h 59635"/>
                <a:gd name="connsiteX14" fmla="*/ 26795 w 51333"/>
                <a:gd name="connsiteY14" fmla="*/ 59636 h 59635"/>
                <a:gd name="connsiteX15" fmla="*/ 7333 w 51333"/>
                <a:gd name="connsiteY15" fmla="*/ 51722 h 59635"/>
                <a:gd name="connsiteX16" fmla="*/ 0 w 51333"/>
                <a:gd name="connsiteY16" fmla="*/ 29677 h 59635"/>
                <a:gd name="connsiteX17" fmla="*/ 1974 w 51333"/>
                <a:gd name="connsiteY17" fmla="*/ 16958 h 59635"/>
                <a:gd name="connsiteX18" fmla="*/ 7615 w 51333"/>
                <a:gd name="connsiteY18" fmla="*/ 7631 h 59635"/>
                <a:gd name="connsiteX19" fmla="*/ 16077 w 51333"/>
                <a:gd name="connsiteY19" fmla="*/ 1978 h 59635"/>
                <a:gd name="connsiteX20" fmla="*/ 26513 w 51333"/>
                <a:gd name="connsiteY20" fmla="*/ 0 h 59635"/>
                <a:gd name="connsiteX21" fmla="*/ 44564 w 51333"/>
                <a:gd name="connsiteY21" fmla="*/ 7349 h 59635"/>
                <a:gd name="connsiteX22" fmla="*/ 51333 w 51333"/>
                <a:gd name="connsiteY22" fmla="*/ 27698 h 59635"/>
                <a:gd name="connsiteX23" fmla="*/ 51333 w 51333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333" h="59635">
                  <a:moveTo>
                    <a:pt x="26513" y="7914"/>
                  </a:moveTo>
                  <a:cubicBezTo>
                    <a:pt x="22000" y="7914"/>
                    <a:pt x="18333" y="9327"/>
                    <a:pt x="15513" y="12153"/>
                  </a:cubicBezTo>
                  <a:cubicBezTo>
                    <a:pt x="12410" y="14980"/>
                    <a:pt x="10718" y="18654"/>
                    <a:pt x="9872" y="23176"/>
                  </a:cubicBezTo>
                  <a:lnTo>
                    <a:pt x="41744" y="23176"/>
                  </a:lnTo>
                  <a:cubicBezTo>
                    <a:pt x="41462" y="18654"/>
                    <a:pt x="40051" y="14980"/>
                    <a:pt x="37795" y="12153"/>
                  </a:cubicBezTo>
                  <a:cubicBezTo>
                    <a:pt x="35256" y="9327"/>
                    <a:pt x="31590" y="7914"/>
                    <a:pt x="26513" y="7914"/>
                  </a:cubicBezTo>
                  <a:moveTo>
                    <a:pt x="51333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9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6EE2926A-3DFB-D54D-AD92-032FA5608BFB}"/>
                </a:ext>
              </a:extLst>
            </p:cNvPr>
            <p:cNvSpPr/>
            <p:nvPr/>
          </p:nvSpPr>
          <p:spPr>
            <a:xfrm>
              <a:off x="636983" y="6058612"/>
              <a:ext cx="49076" cy="57374"/>
            </a:xfrm>
            <a:custGeom>
              <a:avLst/>
              <a:gdLst>
                <a:gd name="connsiteX0" fmla="*/ 0 w 49076"/>
                <a:gd name="connsiteY0" fmla="*/ 57375 h 57374"/>
                <a:gd name="connsiteX1" fmla="*/ 0 w 49076"/>
                <a:gd name="connsiteY1" fmla="*/ 0 h 57374"/>
                <a:gd name="connsiteX2" fmla="*/ 9308 w 49076"/>
                <a:gd name="connsiteY2" fmla="*/ 0 h 57374"/>
                <a:gd name="connsiteX3" fmla="*/ 9308 w 49076"/>
                <a:gd name="connsiteY3" fmla="*/ 23459 h 57374"/>
                <a:gd name="connsiteX4" fmla="*/ 39769 w 49076"/>
                <a:gd name="connsiteY4" fmla="*/ 23459 h 57374"/>
                <a:gd name="connsiteX5" fmla="*/ 39769 w 49076"/>
                <a:gd name="connsiteY5" fmla="*/ 0 h 57374"/>
                <a:gd name="connsiteX6" fmla="*/ 49077 w 49076"/>
                <a:gd name="connsiteY6" fmla="*/ 0 h 57374"/>
                <a:gd name="connsiteX7" fmla="*/ 49077 w 49076"/>
                <a:gd name="connsiteY7" fmla="*/ 57375 h 57374"/>
                <a:gd name="connsiteX8" fmla="*/ 39769 w 49076"/>
                <a:gd name="connsiteY8" fmla="*/ 57375 h 57374"/>
                <a:gd name="connsiteX9" fmla="*/ 39769 w 49076"/>
                <a:gd name="connsiteY9" fmla="*/ 32503 h 57374"/>
                <a:gd name="connsiteX10" fmla="*/ 9308 w 49076"/>
                <a:gd name="connsiteY10" fmla="*/ 32503 h 57374"/>
                <a:gd name="connsiteX11" fmla="*/ 9308 w 49076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76" h="57374">
                  <a:moveTo>
                    <a:pt x="0" y="57375"/>
                  </a:moveTo>
                  <a:lnTo>
                    <a:pt x="0" y="0"/>
                  </a:lnTo>
                  <a:lnTo>
                    <a:pt x="9308" y="0"/>
                  </a:lnTo>
                  <a:lnTo>
                    <a:pt x="9308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077" y="0"/>
                  </a:lnTo>
                  <a:lnTo>
                    <a:pt x="49077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308" y="32503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4A249C8-809F-A44B-A673-3F0FCD684A54}"/>
                </a:ext>
              </a:extLst>
            </p:cNvPr>
            <p:cNvSpPr/>
            <p:nvPr/>
          </p:nvSpPr>
          <p:spPr>
            <a:xfrm>
              <a:off x="704111" y="6058612"/>
              <a:ext cx="47948" cy="57374"/>
            </a:xfrm>
            <a:custGeom>
              <a:avLst/>
              <a:gdLst>
                <a:gd name="connsiteX0" fmla="*/ 10154 w 47948"/>
                <a:gd name="connsiteY0" fmla="*/ 57375 h 57374"/>
                <a:gd name="connsiteX1" fmla="*/ 0 w 47948"/>
                <a:gd name="connsiteY1" fmla="*/ 57375 h 57374"/>
                <a:gd name="connsiteX2" fmla="*/ 0 w 47948"/>
                <a:gd name="connsiteY2" fmla="*/ 0 h 57374"/>
                <a:gd name="connsiteX3" fmla="*/ 9026 w 47948"/>
                <a:gd name="connsiteY3" fmla="*/ 0 h 57374"/>
                <a:gd name="connsiteX4" fmla="*/ 9026 w 47948"/>
                <a:gd name="connsiteY4" fmla="*/ 44939 h 57374"/>
                <a:gd name="connsiteX5" fmla="*/ 37513 w 47948"/>
                <a:gd name="connsiteY5" fmla="*/ 0 h 57374"/>
                <a:gd name="connsiteX6" fmla="*/ 47949 w 47948"/>
                <a:gd name="connsiteY6" fmla="*/ 0 h 57374"/>
                <a:gd name="connsiteX7" fmla="*/ 47949 w 47948"/>
                <a:gd name="connsiteY7" fmla="*/ 57375 h 57374"/>
                <a:gd name="connsiteX8" fmla="*/ 38923 w 47948"/>
                <a:gd name="connsiteY8" fmla="*/ 57375 h 57374"/>
                <a:gd name="connsiteX9" fmla="*/ 38923 w 47948"/>
                <a:gd name="connsiteY9" fmla="*/ 12153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48" h="57374">
                  <a:moveTo>
                    <a:pt x="10154" y="57375"/>
                  </a:moveTo>
                  <a:lnTo>
                    <a:pt x="0" y="57375"/>
                  </a:lnTo>
                  <a:lnTo>
                    <a:pt x="0" y="0"/>
                  </a:lnTo>
                  <a:lnTo>
                    <a:pt x="9026" y="0"/>
                  </a:lnTo>
                  <a:lnTo>
                    <a:pt x="9026" y="44939"/>
                  </a:lnTo>
                  <a:lnTo>
                    <a:pt x="37513" y="0"/>
                  </a:lnTo>
                  <a:lnTo>
                    <a:pt x="47949" y="0"/>
                  </a:lnTo>
                  <a:lnTo>
                    <a:pt x="47949" y="57375"/>
                  </a:lnTo>
                  <a:lnTo>
                    <a:pt x="38923" y="57375"/>
                  </a:lnTo>
                  <a:lnTo>
                    <a:pt x="38923" y="12153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D745E468-FFD0-CF42-B9A0-224DF613E7E0}"/>
                </a:ext>
              </a:extLst>
            </p:cNvPr>
            <p:cNvSpPr/>
            <p:nvPr/>
          </p:nvSpPr>
          <p:spPr>
            <a:xfrm>
              <a:off x="770111" y="6036849"/>
              <a:ext cx="48230" cy="79137"/>
            </a:xfrm>
            <a:custGeom>
              <a:avLst/>
              <a:gdLst>
                <a:gd name="connsiteX0" fmla="*/ 24256 w 48230"/>
                <a:gd name="connsiteY0" fmla="*/ 15545 h 79137"/>
                <a:gd name="connsiteX1" fmla="*/ 11282 w 48230"/>
                <a:gd name="connsiteY1" fmla="*/ 11305 h 79137"/>
                <a:gd name="connsiteX2" fmla="*/ 7051 w 48230"/>
                <a:gd name="connsiteY2" fmla="*/ 0 h 79137"/>
                <a:gd name="connsiteX3" fmla="*/ 14949 w 48230"/>
                <a:gd name="connsiteY3" fmla="*/ 0 h 79137"/>
                <a:gd name="connsiteX4" fmla="*/ 17487 w 48230"/>
                <a:gd name="connsiteY4" fmla="*/ 6218 h 79137"/>
                <a:gd name="connsiteX5" fmla="*/ 23974 w 48230"/>
                <a:gd name="connsiteY5" fmla="*/ 8479 h 79137"/>
                <a:gd name="connsiteX6" fmla="*/ 30462 w 48230"/>
                <a:gd name="connsiteY6" fmla="*/ 6218 h 79137"/>
                <a:gd name="connsiteX7" fmla="*/ 33000 w 48230"/>
                <a:gd name="connsiteY7" fmla="*/ 0 h 79137"/>
                <a:gd name="connsiteX8" fmla="*/ 40897 w 48230"/>
                <a:gd name="connsiteY8" fmla="*/ 0 h 79137"/>
                <a:gd name="connsiteX9" fmla="*/ 36667 w 48230"/>
                <a:gd name="connsiteY9" fmla="*/ 11305 h 79137"/>
                <a:gd name="connsiteX10" fmla="*/ 24256 w 48230"/>
                <a:gd name="connsiteY10" fmla="*/ 15545 h 79137"/>
                <a:gd name="connsiteX11" fmla="*/ 10154 w 48230"/>
                <a:gd name="connsiteY11" fmla="*/ 79138 h 79137"/>
                <a:gd name="connsiteX12" fmla="*/ 0 w 48230"/>
                <a:gd name="connsiteY12" fmla="*/ 79138 h 79137"/>
                <a:gd name="connsiteX13" fmla="*/ 0 w 48230"/>
                <a:gd name="connsiteY13" fmla="*/ 21763 h 79137"/>
                <a:gd name="connsiteX14" fmla="*/ 9308 w 48230"/>
                <a:gd name="connsiteY14" fmla="*/ 21763 h 79137"/>
                <a:gd name="connsiteX15" fmla="*/ 9308 w 48230"/>
                <a:gd name="connsiteY15" fmla="*/ 66702 h 79137"/>
                <a:gd name="connsiteX16" fmla="*/ 37795 w 48230"/>
                <a:gd name="connsiteY16" fmla="*/ 21763 h 79137"/>
                <a:gd name="connsiteX17" fmla="*/ 48231 w 48230"/>
                <a:gd name="connsiteY17" fmla="*/ 21763 h 79137"/>
                <a:gd name="connsiteX18" fmla="*/ 48231 w 48230"/>
                <a:gd name="connsiteY18" fmla="*/ 79138 h 79137"/>
                <a:gd name="connsiteX19" fmla="*/ 38923 w 48230"/>
                <a:gd name="connsiteY19" fmla="*/ 79138 h 79137"/>
                <a:gd name="connsiteX20" fmla="*/ 38923 w 48230"/>
                <a:gd name="connsiteY20" fmla="*/ 33916 h 79137"/>
                <a:gd name="connsiteX21" fmla="*/ 10154 w 48230"/>
                <a:gd name="connsiteY21" fmla="*/ 79138 h 7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230" h="79137">
                  <a:moveTo>
                    <a:pt x="24256" y="15545"/>
                  </a:moveTo>
                  <a:cubicBezTo>
                    <a:pt x="18333" y="15545"/>
                    <a:pt x="14103" y="14132"/>
                    <a:pt x="11282" y="11305"/>
                  </a:cubicBezTo>
                  <a:cubicBezTo>
                    <a:pt x="8462" y="8479"/>
                    <a:pt x="7051" y="4805"/>
                    <a:pt x="7051" y="0"/>
                  </a:cubicBezTo>
                  <a:lnTo>
                    <a:pt x="14949" y="0"/>
                  </a:lnTo>
                  <a:cubicBezTo>
                    <a:pt x="15231" y="2544"/>
                    <a:pt x="16077" y="4805"/>
                    <a:pt x="17487" y="6218"/>
                  </a:cubicBezTo>
                  <a:cubicBezTo>
                    <a:pt x="18897" y="7631"/>
                    <a:pt x="21154" y="8479"/>
                    <a:pt x="23974" y="8479"/>
                  </a:cubicBezTo>
                  <a:cubicBezTo>
                    <a:pt x="26795" y="8479"/>
                    <a:pt x="29051" y="7631"/>
                    <a:pt x="30462" y="6218"/>
                  </a:cubicBezTo>
                  <a:cubicBezTo>
                    <a:pt x="31872" y="4805"/>
                    <a:pt x="32718" y="2544"/>
                    <a:pt x="33000" y="0"/>
                  </a:cubicBezTo>
                  <a:lnTo>
                    <a:pt x="40897" y="0"/>
                  </a:lnTo>
                  <a:cubicBezTo>
                    <a:pt x="40615" y="4522"/>
                    <a:pt x="39205" y="8196"/>
                    <a:pt x="36667" y="11305"/>
                  </a:cubicBezTo>
                  <a:cubicBezTo>
                    <a:pt x="34128" y="14132"/>
                    <a:pt x="29897" y="15545"/>
                    <a:pt x="24256" y="15545"/>
                  </a:cubicBezTo>
                  <a:moveTo>
                    <a:pt x="10154" y="79138"/>
                  </a:moveTo>
                  <a:lnTo>
                    <a:pt x="0" y="79138"/>
                  </a:lnTo>
                  <a:lnTo>
                    <a:pt x="0" y="21763"/>
                  </a:lnTo>
                  <a:lnTo>
                    <a:pt x="9308" y="21763"/>
                  </a:lnTo>
                  <a:lnTo>
                    <a:pt x="9308" y="66702"/>
                  </a:lnTo>
                  <a:lnTo>
                    <a:pt x="37795" y="21763"/>
                  </a:lnTo>
                  <a:lnTo>
                    <a:pt x="48231" y="21763"/>
                  </a:lnTo>
                  <a:lnTo>
                    <a:pt x="48231" y="79138"/>
                  </a:lnTo>
                  <a:lnTo>
                    <a:pt x="38923" y="79138"/>
                  </a:lnTo>
                  <a:lnTo>
                    <a:pt x="38923" y="33916"/>
                  </a:lnTo>
                  <a:lnTo>
                    <a:pt x="10154" y="79138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1FC246AC-160C-4340-9035-2C36C4A6F42B}"/>
                </a:ext>
              </a:extLst>
            </p:cNvPr>
            <p:cNvSpPr/>
            <p:nvPr/>
          </p:nvSpPr>
          <p:spPr>
            <a:xfrm>
              <a:off x="346188" y="5466493"/>
              <a:ext cx="483718" cy="255784"/>
            </a:xfrm>
            <a:custGeom>
              <a:avLst/>
              <a:gdLst>
                <a:gd name="connsiteX0" fmla="*/ 483718 w 483718"/>
                <a:gd name="connsiteY0" fmla="*/ 0 h 255784"/>
                <a:gd name="connsiteX1" fmla="*/ 0 w 483718"/>
                <a:gd name="connsiteY1" fmla="*/ 212541 h 255784"/>
                <a:gd name="connsiteX2" fmla="*/ 0 w 483718"/>
                <a:gd name="connsiteY2" fmla="*/ 255784 h 255784"/>
                <a:gd name="connsiteX3" fmla="*/ 483718 w 483718"/>
                <a:gd name="connsiteY3" fmla="*/ 43243 h 25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718" h="255784">
                  <a:moveTo>
                    <a:pt x="483718" y="0"/>
                  </a:moveTo>
                  <a:lnTo>
                    <a:pt x="0" y="212541"/>
                  </a:lnTo>
                  <a:lnTo>
                    <a:pt x="0" y="255784"/>
                  </a:lnTo>
                  <a:lnTo>
                    <a:pt x="483718" y="43243"/>
                  </a:lnTo>
                  <a:close/>
                </a:path>
              </a:pathLst>
            </a:custGeom>
            <a:solidFill>
              <a:srgbClr val="E22B26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</p:spTree>
    <p:extLst>
      <p:ext uri="{BB962C8B-B14F-4D97-AF65-F5344CB8AC3E}">
        <p14:creationId xmlns:p14="http://schemas.microsoft.com/office/powerpoint/2010/main" val="192815099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5 Отбивочный 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F2470D-FE3A-D142-BD29-D6DCE3FC6B06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9D7150-06E9-6947-AA7E-D44BB26EF6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6121" y="1957397"/>
            <a:ext cx="1766517" cy="1500823"/>
          </a:xfrm>
          <a:prstGeom prst="rect">
            <a:avLst/>
          </a:prstGeom>
        </p:spPr>
        <p:txBody>
          <a:bodyPr lIns="36000" rIns="36000" anchor="b"/>
          <a:lstStyle>
            <a:lvl1pPr marL="0" indent="0">
              <a:buFontTx/>
              <a:buNone/>
              <a:defRPr sz="89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1.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3263" y="2427825"/>
            <a:ext cx="8214770" cy="2613024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55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раздела</a:t>
            </a:r>
            <a:endParaRPr lang="x-none" dirty="0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D354AB68-1687-054E-852E-E8222B1E3C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121886E4-4545-DE4F-B871-DC9883391B7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0875123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6 Лид-текст с фото-вставк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5900" y="1331915"/>
            <a:ext cx="6373813" cy="381634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55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Лид-текст</a:t>
            </a:r>
            <a:br>
              <a:rPr lang="ru-RU" dirty="0"/>
            </a:br>
            <a:r>
              <a:rPr lang="ru-RU" dirty="0"/>
              <a:t>4 строки</a:t>
            </a:r>
            <a:endParaRPr lang="x-none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88A7F86-BC36-3241-91E5-D03882836D2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32588" y="1331915"/>
            <a:ext cx="4429124" cy="3816348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D176CE-8965-5349-9FBA-5A96377315FB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301B00CD-A1FA-E242-8C42-584DF7EACB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45546C9A-5E11-424E-858D-8C2913D9A7B7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4CD8EB8-EB60-2F4E-88CC-EAA88C251C9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2744618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7 Список разделов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10850" y="1338782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E234472-3A79-734B-9127-2E39BF1704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3595" y="1343160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01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F8A3B24-DB1D-D348-9CC0-41A5E0834DF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E4CB1BE9-50A2-7C4D-9CF7-3464B2DF4F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5FAF87A9-D7BE-BB43-9797-C43BB67B41B6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92BE3C1B-5529-D447-AB7F-DAD052520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10850" y="2342560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C5D355C5-5EF1-264B-BB84-8EE513EF865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3595" y="2346938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02</a:t>
            </a:r>
            <a:endParaRPr lang="x-none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3E908FB7-7107-9144-9347-A345944ECA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10850" y="3318837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C22DB187-9EE2-FA49-9AB7-1C9430B1C1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3595" y="3323215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03</a:t>
            </a:r>
            <a:endParaRPr lang="x-none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668AFE12-336C-8147-938D-A97B4AFA699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10850" y="4288238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780448E5-AEF3-5C44-9DA9-9E7E0067104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73595" y="4292616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04</a:t>
            </a:r>
            <a:endParaRPr lang="x-none" dirty="0"/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05E0B9DD-EF5B-2140-9D97-C7B87DE0EE6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4670911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. Титульный слайд с крупным лого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E22FD203-2C1F-4E4C-9734-9F16B1997A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52750" y="4289609"/>
            <a:ext cx="7308850" cy="858654"/>
          </a:xfrm>
          <a:prstGeom prst="rect">
            <a:avLst/>
          </a:prstGeom>
        </p:spPr>
        <p:txBody>
          <a:bodyPr lIns="144000" rIns="864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00" b="0" i="0" smtClean="0">
                <a:solidFill>
                  <a:srgbClr val="D0D5D9"/>
                </a:solidFill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9DCB56B-BDDC-0847-BBF5-0FBB08D48C3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8373" y="5349622"/>
            <a:ext cx="3671340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6500C01-2B19-2F42-91FE-7C84F669F2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36807" y="5349622"/>
            <a:ext cx="3624906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6D0E17-017B-CF40-9CCB-7F9B1B25165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52749" y="985810"/>
            <a:ext cx="8208963" cy="2339852"/>
          </a:xfrm>
          <a:prstGeom prst="rect">
            <a:avLst/>
          </a:prstGeom>
          <a:noFill/>
        </p:spPr>
        <p:txBody>
          <a:bodyPr lIns="108000" tIns="180000" rIns="864000" bIns="36000" anchor="b" anchorCtr="0">
            <a:noAutofit/>
          </a:bodyPr>
          <a:lstStyle>
            <a:lvl1pPr algn="l">
              <a:lnSpc>
                <a:spcPct val="100000"/>
              </a:lnSpc>
              <a:defRPr sz="4200" b="0" i="0" cap="none" spc="200" baseline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br>
              <a:rPr lang="ru-RU" dirty="0"/>
            </a:br>
            <a:r>
              <a:rPr lang="ru-RU" dirty="0"/>
              <a:t>3 строки</a:t>
            </a:r>
            <a:endParaRPr lang="en-US" dirty="0"/>
          </a:p>
        </p:txBody>
      </p:sp>
      <p:grpSp>
        <p:nvGrpSpPr>
          <p:cNvPr id="8" name="Graphic 2">
            <a:extLst>
              <a:ext uri="{FF2B5EF4-FFF2-40B4-BE49-F238E27FC236}">
                <a16:creationId xmlns:a16="http://schemas.microsoft.com/office/drawing/2014/main" id="{9179D459-76A3-234B-BBDE-A62C80D7F483}"/>
              </a:ext>
            </a:extLst>
          </p:cNvPr>
          <p:cNvGrpSpPr/>
          <p:nvPr userDrawn="1"/>
        </p:nvGrpSpPr>
        <p:grpSpPr>
          <a:xfrm>
            <a:off x="360363" y="1351556"/>
            <a:ext cx="1694901" cy="1800672"/>
            <a:chOff x="4522787" y="1925637"/>
            <a:chExt cx="2472690" cy="262700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245156D-F4D5-764B-B8BC-D8FB794705CF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759C32-66C4-F746-B268-4A60EC6F21C0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D30D49F-F7A4-D142-9453-95E50EA0436F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2B14A07C-F107-AD4B-84D8-19021835B6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6551" y="4687749"/>
            <a:ext cx="1799571" cy="154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98939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8 Список разделов таблице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1938" y="2346850"/>
            <a:ext cx="2570925" cy="1793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E234472-3A79-734B-9127-2E39BF1704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475" y="1338788"/>
            <a:ext cx="1115702" cy="856725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01</a:t>
            </a:r>
            <a:endParaRPr lang="x-none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E84E3E2-55B9-A64C-9522-E34E7A4168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69325" y="1323164"/>
            <a:ext cx="1115702" cy="872349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03</a:t>
            </a:r>
            <a:endParaRPr lang="x-none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D22A95B7-1960-3C46-A3E2-A69CF73DA5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9238" y="2346849"/>
            <a:ext cx="2585512" cy="17933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F245511-1FDC-9D4A-843B-BA998A6CF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83075" y="2349669"/>
            <a:ext cx="2578637" cy="17905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A1A4C7-71E6-764B-9C70-8194D70344F3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C07EC68B-0BD4-B342-A3B0-C0D70F6032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134CABE2-6F52-6348-8C28-44587CA34A5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8D7DD4C2-07BC-9A4D-8A70-75B70037A34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932363" y="1343790"/>
            <a:ext cx="1115702" cy="85172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02</a:t>
            </a:r>
            <a:endParaRPr lang="x-none" dirty="0"/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AD213586-4C43-3D44-8BBC-537D779ACB7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159AE10C-77F0-FC45-B9CD-F1DC292A74E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73664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8800D21D-4820-DD46-BE4F-22711F8F51F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31264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9EFFDA42-F94E-534A-842B-A47C3F5FE4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567843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5789910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9 Список с фото-врезками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5602" y="1039214"/>
            <a:ext cx="10056111" cy="85309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br>
              <a:rPr lang="ru-RU" dirty="0"/>
            </a:br>
            <a:r>
              <a:rPr lang="ru-RU" dirty="0"/>
              <a:t>2 строки</a:t>
            </a:r>
            <a:endParaRPr lang="x-none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49E34B46-60CE-4E4E-83A8-E47657DF86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3B75BF-1C22-0043-80DE-27C41E8F0B0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BB229FDE-5838-2549-8A7F-C7DC26582F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16EFFABE-3A94-D544-889A-12AED59BDE2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C482FBEA-12A2-144F-AE69-EF53820D4D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03976" y="2346849"/>
            <a:ext cx="2728385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C0F291-A0E6-7544-9EA2-4DFD4003C63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197101" y="3002795"/>
            <a:ext cx="2735262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8F6BBC3D-8D0B-C243-BF20-BC4FF5CAAB8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672990" y="2346849"/>
            <a:ext cx="269655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D05AC4CC-BCEB-4846-8465-147A1EB1FD8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2991" y="3002795"/>
            <a:ext cx="2690405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9952AC09-3CFC-F148-A8F4-E73A5FE3969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203977" y="4291263"/>
            <a:ext cx="2728384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C0161F4A-50C3-264C-A222-B046510BB7E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97101" y="4947209"/>
            <a:ext cx="2735262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27BA8302-402C-704C-A719-FDF6F840017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672990" y="4291263"/>
            <a:ext cx="269655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7E3FBDBA-8D47-A149-A13B-07DAA55A691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672991" y="4947209"/>
            <a:ext cx="2729077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04F35FED-5463-7446-B94B-5C6AB0FDEAD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197101" y="3548002"/>
            <a:ext cx="2735262" cy="6280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br>
              <a:rPr lang="ru-RU" dirty="0"/>
            </a:br>
            <a:r>
              <a:rPr lang="ru-RU" dirty="0"/>
              <a:t>пункта</a:t>
            </a:r>
            <a:br>
              <a:rPr lang="ru-RU" dirty="0"/>
            </a:br>
            <a:r>
              <a:rPr lang="ru-RU" dirty="0"/>
              <a:t>3 строки</a:t>
            </a:r>
          </a:p>
        </p:txBody>
      </p:sp>
      <p:sp>
        <p:nvSpPr>
          <p:cNvPr id="45" name="Text Placeholder 13">
            <a:extLst>
              <a:ext uri="{FF2B5EF4-FFF2-40B4-BE49-F238E27FC236}">
                <a16:creationId xmlns:a16="http://schemas.microsoft.com/office/drawing/2014/main" id="{1CD1BB7F-5F50-EA43-B9AC-61FA6101C7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197101" y="5476815"/>
            <a:ext cx="2735260" cy="6280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br>
              <a:rPr lang="ru-RU" dirty="0"/>
            </a:br>
            <a:r>
              <a:rPr lang="ru-RU" dirty="0"/>
              <a:t>пункта</a:t>
            </a:r>
            <a:br>
              <a:rPr lang="ru-RU" dirty="0"/>
            </a:br>
            <a:r>
              <a:rPr lang="ru-RU" dirty="0"/>
              <a:t>3 строки</a:t>
            </a:r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F3C84-0FE3-3243-8295-FAACAC9CF383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669214" y="3548002"/>
            <a:ext cx="2756024" cy="6280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br>
              <a:rPr lang="ru-RU" dirty="0"/>
            </a:br>
            <a:r>
              <a:rPr lang="ru-RU" dirty="0"/>
              <a:t>пункта</a:t>
            </a:r>
            <a:br>
              <a:rPr lang="ru-RU" dirty="0"/>
            </a:br>
            <a:r>
              <a:rPr lang="ru-RU" dirty="0"/>
              <a:t>3 строки</a:t>
            </a:r>
          </a:p>
        </p:txBody>
      </p:sp>
      <p:sp>
        <p:nvSpPr>
          <p:cNvPr id="47" name="Text Placeholder 13">
            <a:extLst>
              <a:ext uri="{FF2B5EF4-FFF2-40B4-BE49-F238E27FC236}">
                <a16:creationId xmlns:a16="http://schemas.microsoft.com/office/drawing/2014/main" id="{27591116-0285-B04A-85C5-54F43CE8EB6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669214" y="5476815"/>
            <a:ext cx="2756024" cy="6280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br>
              <a:rPr lang="ru-RU" dirty="0"/>
            </a:br>
            <a:r>
              <a:rPr lang="ru-RU" dirty="0"/>
              <a:t>пункта</a:t>
            </a:r>
            <a:br>
              <a:rPr lang="ru-RU" dirty="0"/>
            </a:br>
            <a:r>
              <a:rPr lang="ru-RU" dirty="0"/>
              <a:t>3 строки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01D4C4FB-912F-944F-8347-C652A76ABF3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16013" y="2344978"/>
            <a:ext cx="936626" cy="9665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9102DF4F-9FE6-7041-BB55-181C6267A9A7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105602" y="4288078"/>
            <a:ext cx="947036" cy="10046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C4A48B76-37FE-B048-A88A-B25013160AAF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6589713" y="2344978"/>
            <a:ext cx="949325" cy="9665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28CFB17-EFD8-734B-AF16-2806B6527FF4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589713" y="4288078"/>
            <a:ext cx="949325" cy="1007076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1598291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0 Разделы с описанием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DE9EE9-182D-4E45-8D06-E69B6D11999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E9F005A9-80EA-F448-B480-B42CA8E154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E54E0486-F9F5-7A4B-8D77-90BF9D5CC61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74057F-E124-9547-ABAD-B42AA5B7B37B}"/>
              </a:ext>
            </a:extLst>
          </p:cNvPr>
          <p:cNvCxnSpPr>
            <a:cxnSpLocks/>
          </p:cNvCxnSpPr>
          <p:nvPr userDrawn="1"/>
        </p:nvCxnSpPr>
        <p:spPr>
          <a:xfrm>
            <a:off x="6732589" y="1331913"/>
            <a:ext cx="1991719" cy="0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2AB1DB-971D-8747-BFAE-5CE0B3C7F392}"/>
              </a:ext>
            </a:extLst>
          </p:cNvPr>
          <p:cNvCxnSpPr>
            <a:cxnSpLocks/>
          </p:cNvCxnSpPr>
          <p:nvPr userDrawn="1"/>
        </p:nvCxnSpPr>
        <p:spPr>
          <a:xfrm>
            <a:off x="6732589" y="3668558"/>
            <a:ext cx="1846653" cy="0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B1C9016C-BCCA-B845-8CCF-7A68B5C3D4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1890B286-52E8-4FC9-898E-B917C60512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6924" y="1163538"/>
            <a:ext cx="5472113" cy="863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377967E0-3274-4E3A-8CB5-134E6F1D2D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7239" y="2027138"/>
            <a:ext cx="5472113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94A1B9B6-E6EA-47DA-A2F0-895F951DC61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0363" y="5160292"/>
            <a:ext cx="5465236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описания</a:t>
            </a:r>
            <a:endParaRPr lang="x-none" dirty="0"/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099FDE77-9F37-4D6F-8449-630E6F991C2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569325" y="1345663"/>
            <a:ext cx="2582471" cy="2169400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cxnSp>
        <p:nvCxnSpPr>
          <p:cNvPr id="28" name="Straight Connector 19">
            <a:extLst>
              <a:ext uri="{FF2B5EF4-FFF2-40B4-BE49-F238E27FC236}">
                <a16:creationId xmlns:a16="http://schemas.microsoft.com/office/drawing/2014/main" id="{D142502F-D4FE-4E4C-A7A6-394ABE6E714B}"/>
              </a:ext>
            </a:extLst>
          </p:cNvPr>
          <p:cNvCxnSpPr>
            <a:cxnSpLocks/>
          </p:cNvCxnSpPr>
          <p:nvPr userDrawn="1"/>
        </p:nvCxnSpPr>
        <p:spPr>
          <a:xfrm>
            <a:off x="6732587" y="1324719"/>
            <a:ext cx="1692276" cy="0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2">
            <a:extLst>
              <a:ext uri="{FF2B5EF4-FFF2-40B4-BE49-F238E27FC236}">
                <a16:creationId xmlns:a16="http://schemas.microsoft.com/office/drawing/2014/main" id="{DDCC31E7-9DD6-4B45-9A07-FD748A56818C}"/>
              </a:ext>
            </a:extLst>
          </p:cNvPr>
          <p:cNvCxnSpPr>
            <a:cxnSpLocks/>
          </p:cNvCxnSpPr>
          <p:nvPr userDrawn="1"/>
        </p:nvCxnSpPr>
        <p:spPr>
          <a:xfrm>
            <a:off x="6732588" y="3661560"/>
            <a:ext cx="1692275" cy="6998"/>
          </a:xfrm>
          <a:prstGeom prst="line">
            <a:avLst/>
          </a:prstGeom>
          <a:ln w="9525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917A2150-A15C-4F4B-9324-1DED6877BF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7239" y="2578365"/>
            <a:ext cx="5465236" cy="241566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170EE928-4E29-49CC-83CE-08A311E6E87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732589" y="3729197"/>
            <a:ext cx="1692276" cy="7597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C63EDA5E-7EBE-4570-8FDD-69DDD85E33B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732588" y="1342764"/>
            <a:ext cx="1692276" cy="7597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AB74B36D-0762-4667-ADB8-039FA8C7C8C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579242" y="3658644"/>
            <a:ext cx="2582471" cy="2169400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0022948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1 Список из 6 пунктов в строк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0952E2-095A-2E44-83CA-549CAE021D6A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55B4424F-E9A4-B64A-A121-FAF1DC93A5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D66A5C7E-634F-7E4E-A121-EAA66A298BFD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DD911FC-486A-3949-80D0-AD9DA57ED5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4702" y="1080178"/>
            <a:ext cx="8964612" cy="5971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51" name="Text Placeholder 13">
            <a:extLst>
              <a:ext uri="{FF2B5EF4-FFF2-40B4-BE49-F238E27FC236}">
                <a16:creationId xmlns:a16="http://schemas.microsoft.com/office/drawing/2014/main" id="{14851BAA-B6AD-D245-823D-E08B4F2A8B5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0792B98F-E053-9B41-A695-D88F2071F3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4702" y="1794933"/>
            <a:ext cx="8964612" cy="396788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3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слайда</a:t>
            </a:r>
            <a:endParaRPr lang="x-none" dirty="0"/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73EDD16F-5C5C-439B-BFDD-679071506C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9072" y="3359655"/>
            <a:ext cx="119635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7" name="Picture Placeholder 5">
            <a:extLst>
              <a:ext uri="{FF2B5EF4-FFF2-40B4-BE49-F238E27FC236}">
                <a16:creationId xmlns:a16="http://schemas.microsoft.com/office/drawing/2014/main" id="{98BA081F-6ED4-4FD2-85BB-162D60882FBF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9072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0E02869B-EE49-4AA6-9623-C6C5CC417A4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70353" y="3359655"/>
            <a:ext cx="1191105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39" name="Text Placeholder 8">
            <a:extLst>
              <a:ext uri="{FF2B5EF4-FFF2-40B4-BE49-F238E27FC236}">
                <a16:creationId xmlns:a16="http://schemas.microsoft.com/office/drawing/2014/main" id="{164D401A-4AF4-4DF1-A528-DE62F1E4667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05921" y="3349011"/>
            <a:ext cx="1191106" cy="397149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6739AC69-D52A-4DDD-A418-E948F163C6C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98494" y="3359655"/>
            <a:ext cx="119110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E1BCE068-D94B-4FF9-940C-37C988D5E3F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8616" y="3320158"/>
            <a:ext cx="1191106" cy="437138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44" name="Text Placeholder 8">
            <a:extLst>
              <a:ext uri="{FF2B5EF4-FFF2-40B4-BE49-F238E27FC236}">
                <a16:creationId xmlns:a16="http://schemas.microsoft.com/office/drawing/2014/main" id="{260F83DA-E915-491D-8F10-E0999786737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267403" y="3320157"/>
            <a:ext cx="119635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6D84DD4E-9C6E-428E-AE46-0BDAC2BBD13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69888" y="4040493"/>
            <a:ext cx="1201630" cy="546015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F575FE32-1A00-4C7F-A68F-A75BE6CCD4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760238" y="4059741"/>
            <a:ext cx="1196356" cy="51934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8FC28389-BA3E-4D89-BE4E-700D072D835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100705" y="4040494"/>
            <a:ext cx="1196357" cy="50727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A68CB35C-2FAD-414A-8A44-B277D5DF163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505117" y="4040493"/>
            <a:ext cx="1196357" cy="55834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49C9EC4D-6D4B-42E5-AD88-4D726C44742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886781" y="4019532"/>
            <a:ext cx="1196408" cy="55834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7485EDD1-136D-4089-95DC-EAE1F3BE13D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264189" y="3983234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59" name="Picture Placeholder 5">
            <a:extLst>
              <a:ext uri="{FF2B5EF4-FFF2-40B4-BE49-F238E27FC236}">
                <a16:creationId xmlns:a16="http://schemas.microsoft.com/office/drawing/2014/main" id="{4AD798DF-4E90-4B9A-A014-722EE2E632C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761644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79" name="Picture Placeholder 5">
            <a:extLst>
              <a:ext uri="{FF2B5EF4-FFF2-40B4-BE49-F238E27FC236}">
                <a16:creationId xmlns:a16="http://schemas.microsoft.com/office/drawing/2014/main" id="{F2BA0CF6-2600-4E20-BB3B-D805DE9B053C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097212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80" name="Picture Placeholder 5">
            <a:extLst>
              <a:ext uri="{FF2B5EF4-FFF2-40B4-BE49-F238E27FC236}">
                <a16:creationId xmlns:a16="http://schemas.microsoft.com/office/drawing/2014/main" id="{7748561E-84FB-489C-9DB9-5A2198AEA585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498494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81" name="Picture Placeholder 5">
            <a:extLst>
              <a:ext uri="{FF2B5EF4-FFF2-40B4-BE49-F238E27FC236}">
                <a16:creationId xmlns:a16="http://schemas.microsoft.com/office/drawing/2014/main" id="{C8D16B58-34B5-44E8-80A2-CDAA504FD62B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5888616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82" name="Picture Placeholder 5">
            <a:extLst>
              <a:ext uri="{FF2B5EF4-FFF2-40B4-BE49-F238E27FC236}">
                <a16:creationId xmlns:a16="http://schemas.microsoft.com/office/drawing/2014/main" id="{63E0BF88-A0AF-4F1B-840D-CBA3842F7A6F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7258694" y="2351733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9F155FED-A21A-4CAD-AA33-D3048F5DAB8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656955" y="3328866"/>
            <a:ext cx="119635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1977B69-FFC5-4FD0-BE66-36A8D44D919B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653741" y="3991943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85" name="Picture Placeholder 5">
            <a:extLst>
              <a:ext uri="{FF2B5EF4-FFF2-40B4-BE49-F238E27FC236}">
                <a16:creationId xmlns:a16="http://schemas.microsoft.com/office/drawing/2014/main" id="{39C272C6-47DE-495C-9C95-A39F7A21F0FA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8648246" y="2360442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sp>
        <p:nvSpPr>
          <p:cNvPr id="86" name="Text Placeholder 8">
            <a:extLst>
              <a:ext uri="{FF2B5EF4-FFF2-40B4-BE49-F238E27FC236}">
                <a16:creationId xmlns:a16="http://schemas.microsoft.com/office/drawing/2014/main" id="{30EBE698-A21A-4D33-A68B-837940C75B5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039091" y="3328866"/>
            <a:ext cx="1196356" cy="382397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11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 пункта</a:t>
            </a:r>
            <a:endParaRPr lang="x-none" dirty="0"/>
          </a:p>
        </p:txBody>
      </p: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818BC722-AD16-4385-B466-FD69576C03A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035877" y="3991943"/>
            <a:ext cx="1201680" cy="6133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88" name="Picture Placeholder 5">
            <a:extLst>
              <a:ext uri="{FF2B5EF4-FFF2-40B4-BE49-F238E27FC236}">
                <a16:creationId xmlns:a16="http://schemas.microsoft.com/office/drawing/2014/main" id="{D209B8CF-0E3D-4A16-B2B5-157E822560FA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10030382" y="2360442"/>
            <a:ext cx="1191105" cy="780679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1800"/>
            </a:lvl1pPr>
          </a:lstStyle>
          <a:p>
            <a:r>
              <a:rPr lang="ru-RU" sz="1800" dirty="0"/>
              <a:t>Место </a:t>
            </a:r>
            <a:br>
              <a:rPr lang="ru-RU" sz="1800" dirty="0"/>
            </a:br>
            <a:r>
              <a:rPr lang="ru-RU" sz="1800" dirty="0"/>
              <a:t>для фото</a:t>
            </a:r>
            <a:endParaRPr lang="x-none" dirty="0"/>
          </a:p>
        </p:txBody>
      </p: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4CF3561F-1DD1-4192-8598-C2E5C46D7116}"/>
              </a:ext>
            </a:extLst>
          </p:cNvPr>
          <p:cNvGrpSpPr/>
          <p:nvPr userDrawn="1"/>
        </p:nvGrpSpPr>
        <p:grpSpPr>
          <a:xfrm>
            <a:off x="360362" y="2342204"/>
            <a:ext cx="9670019" cy="3450308"/>
            <a:chOff x="360362" y="2521317"/>
            <a:chExt cx="9670019" cy="2418459"/>
          </a:xfrm>
        </p:grpSpPr>
        <p:cxnSp>
          <p:nvCxnSpPr>
            <p:cNvPr id="90" name="Straight Connector 20">
              <a:extLst>
                <a:ext uri="{FF2B5EF4-FFF2-40B4-BE49-F238E27FC236}">
                  <a16:creationId xmlns:a16="http://schemas.microsoft.com/office/drawing/2014/main" id="{A9E28B87-54E1-4701-806C-878DBB82A58E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60362" y="2521317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20">
              <a:extLst>
                <a:ext uri="{FF2B5EF4-FFF2-40B4-BE49-F238E27FC236}">
                  <a16:creationId xmlns:a16="http://schemas.microsoft.com/office/drawing/2014/main" id="{807B7DC6-7412-408A-A24A-01E23956F76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751528" y="2539555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20">
              <a:extLst>
                <a:ext uri="{FF2B5EF4-FFF2-40B4-BE49-F238E27FC236}">
                  <a16:creationId xmlns:a16="http://schemas.microsoft.com/office/drawing/2014/main" id="{A518FA7A-089A-4C44-AB90-69B77DDCEEB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097211" y="2530846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20">
              <a:extLst>
                <a:ext uri="{FF2B5EF4-FFF2-40B4-BE49-F238E27FC236}">
                  <a16:creationId xmlns:a16="http://schemas.microsoft.com/office/drawing/2014/main" id="{DDCF1578-D43F-4286-9C0B-6AF64211FFB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497450" y="2521317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20">
              <a:extLst>
                <a:ext uri="{FF2B5EF4-FFF2-40B4-BE49-F238E27FC236}">
                  <a16:creationId xmlns:a16="http://schemas.microsoft.com/office/drawing/2014/main" id="{A0F97AC5-9D60-4CC9-A849-8E83755BBBD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5878072" y="2521317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20">
              <a:extLst>
                <a:ext uri="{FF2B5EF4-FFF2-40B4-BE49-F238E27FC236}">
                  <a16:creationId xmlns:a16="http://schemas.microsoft.com/office/drawing/2014/main" id="{DE79410D-A2E0-4153-A9DF-66DEBD252A5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7258693" y="2539555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20">
              <a:extLst>
                <a:ext uri="{FF2B5EF4-FFF2-40B4-BE49-F238E27FC236}">
                  <a16:creationId xmlns:a16="http://schemas.microsoft.com/office/drawing/2014/main" id="{96D7ECEA-1EF9-4A8E-A309-E29AF4C4E0E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648245" y="2539555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20">
              <a:extLst>
                <a:ext uri="{FF2B5EF4-FFF2-40B4-BE49-F238E27FC236}">
                  <a16:creationId xmlns:a16="http://schemas.microsoft.com/office/drawing/2014/main" id="{02170208-2D12-45C7-B93E-F826F4872A8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0030381" y="2539555"/>
              <a:ext cx="0" cy="2400221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035211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2 Список с описанием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350" y="4284664"/>
            <a:ext cx="8957738" cy="86359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60475" y="1331913"/>
            <a:ext cx="1692275" cy="1836737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33D6222-9800-8D43-9D80-0E2EC5A8DC6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932363" y="1331913"/>
            <a:ext cx="1692275" cy="1836737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BBB33A9A-57E1-A549-8745-8EC438FB048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69326" y="1331914"/>
            <a:ext cx="1655762" cy="1836736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000" b="1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9B905518-2D7F-0240-A1D8-DA8BBE84B01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67350" y="5299599"/>
            <a:ext cx="8957738" cy="365125"/>
          </a:xfrm>
          <a:prstGeom prst="rect">
            <a:avLst/>
          </a:prstGeom>
        </p:spPr>
        <p:txBody>
          <a:bodyPr anchor="b"/>
          <a:lstStyle>
            <a:lvl1pPr marL="0" indent="0" algn="ctr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3C393C-3885-0E44-A85A-ECDB39A626E4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E231F51B-9E6C-E842-B5E8-31A30E7C1E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25" name="Slide Number Placeholder 1">
            <a:extLst>
              <a:ext uri="{FF2B5EF4-FFF2-40B4-BE49-F238E27FC236}">
                <a16:creationId xmlns:a16="http://schemas.microsoft.com/office/drawing/2014/main" id="{C9BAF930-1688-BF49-BE52-26E5F367F213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DD0DB3B0-9E26-FD42-8EF7-C67E9992F4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69812B3-4792-8040-A022-DC10D37E5D1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260475" y="3319986"/>
            <a:ext cx="1685925" cy="3524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2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A6114E0-B038-3440-A1CF-C88076BA92D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939095" y="3319986"/>
            <a:ext cx="1685925" cy="3524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2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EC63FA3E-FD0F-E54F-B9B7-B88D361207B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575674" y="3319986"/>
            <a:ext cx="1685926" cy="3524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2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80295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3 Контентный 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97325" y="1192266"/>
            <a:ext cx="7157512" cy="8525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C451E8F1-06AC-5E48-82A9-E50EF6EE035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0363" y="4284664"/>
            <a:ext cx="3492500" cy="18351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="1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A3728B20-05DF-8D48-9BC9-AD82435F582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997324" y="2196126"/>
            <a:ext cx="3527425" cy="1436873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3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95BB0516-65D5-6E44-AB28-CF1B7A61745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997326" y="4284663"/>
            <a:ext cx="7164386" cy="182383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="1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A20F3548-A10E-6A4F-B50B-684D6187D9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7238" y="1195772"/>
            <a:ext cx="3485622" cy="1822153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lang="en-GB" sz="2800" b="0" i="0" smtClean="0">
                <a:effectLst/>
              </a:defRPr>
            </a:lvl1pPr>
          </a:lstStyle>
          <a:p>
            <a:pPr lvl="0"/>
            <a:r>
              <a:rPr lang="ru-RU" dirty="0"/>
              <a:t>Заголовок </a:t>
            </a:r>
            <a:br>
              <a:rPr lang="ru-RU" dirty="0"/>
            </a:br>
            <a:r>
              <a:rPr lang="ru-RU" dirty="0"/>
              <a:t>слайда</a:t>
            </a:r>
            <a:br>
              <a:rPr lang="ru-RU" dirty="0"/>
            </a:br>
            <a:r>
              <a:rPr lang="ru-RU" dirty="0"/>
              <a:t>4 строки</a:t>
            </a:r>
            <a:endParaRPr lang="x-none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8B81A5F8-97CA-E243-8010-1A3C14C348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69213" y="2196126"/>
            <a:ext cx="3485624" cy="1436873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3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033578-7F9F-3F4D-A7B9-83608E33B45B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0D141FB2-ACC8-F840-9FFF-5DFEDC6B5E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7FEE8271-349B-7F46-84E5-57DB4F6BE1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31" name="Slide Number Placeholder 1">
            <a:extLst>
              <a:ext uri="{FF2B5EF4-FFF2-40B4-BE49-F238E27FC236}">
                <a16:creationId xmlns:a16="http://schemas.microsoft.com/office/drawing/2014/main" id="{10F2E919-487E-A444-B61C-A3EBE0C0467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2091F0F-CB18-734E-8DE8-87F3F185F3F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60363" y="3801979"/>
            <a:ext cx="1685925" cy="319845"/>
          </a:xfrm>
          <a:prstGeom prst="rect">
            <a:avLst/>
          </a:prstGeom>
        </p:spPr>
        <p:txBody>
          <a:bodyPr anchor="b"/>
          <a:lstStyle>
            <a:lvl1pPr>
              <a:buFontTx/>
              <a:buNone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3DC2EAD-6ECD-CF4D-B0A3-7D0A6738B9B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996943" y="3801979"/>
            <a:ext cx="1685925" cy="319845"/>
          </a:xfrm>
          <a:prstGeom prst="rect">
            <a:avLst/>
          </a:prstGeom>
        </p:spPr>
        <p:txBody>
          <a:bodyPr anchor="b"/>
          <a:lstStyle>
            <a:lvl1pPr>
              <a:buFontTx/>
              <a:buNone/>
              <a:defRPr sz="800">
                <a:solidFill>
                  <a:srgbClr val="E41910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z="800" dirty="0"/>
              <a:t>Описание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810299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4 Фото и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65940" y="1187451"/>
            <a:ext cx="3486922" cy="4932344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33D6222-9800-8D43-9D80-0E2EC5A8DC6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997325" y="1187451"/>
            <a:ext cx="3527426" cy="4932353"/>
          </a:xfrm>
          <a:prstGeom prst="rect">
            <a:avLst/>
          </a:prstGeom>
        </p:spPr>
        <p:txBody>
          <a:bodyPr anchor="ctr"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9213" y="1187451"/>
            <a:ext cx="349250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6088" y="2346850"/>
            <a:ext cx="3492500" cy="28014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1691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.14 Фото и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669213" y="1187451"/>
            <a:ext cx="3486922" cy="4932344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16013" y="1187451"/>
            <a:ext cx="6401862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22888" y="2346850"/>
            <a:ext cx="6401862" cy="28014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7953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5 Фото на весь 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740B27C-16E1-4746-A632-115AF5F0432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" y="0"/>
            <a:ext cx="11522075" cy="6480175"/>
          </a:xfrm>
          <a:prstGeom prst="rect">
            <a:avLst/>
          </a:prstGeom>
        </p:spPr>
        <p:txBody>
          <a:bodyPr anchor="ctr"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18BD92-84AF-4747-9337-9C8E4022A6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34E81BE-004C-EA49-818C-F9E3C32F7F47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AC15F058-CF3B-5144-9FA3-CA10DA0FBBE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1740A59D-9C0D-5849-B026-0D997150F06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5420285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6 Таблиц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BDE60C4-C2B7-8C41-806E-0D5A5DEDAFCF}"/>
              </a:ext>
            </a:extLst>
          </p:cNvPr>
          <p:cNvSpPr>
            <a:spLocks noGrp="1"/>
          </p:cNvSpPr>
          <p:nvPr>
            <p:ph type="tbl" sz="quarter" idx="26" hasCustomPrompt="1"/>
          </p:nvPr>
        </p:nvSpPr>
        <p:spPr>
          <a:xfrm>
            <a:off x="1260475" y="2195531"/>
            <a:ext cx="9901238" cy="368774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>
                <a:solidFill>
                  <a:srgbClr val="19212C"/>
                </a:solidFill>
              </a:defRPr>
            </a:lvl1pPr>
          </a:lstStyle>
          <a:p>
            <a:r>
              <a:rPr lang="ru-RU" dirty="0"/>
              <a:t>Таблица</a:t>
            </a:r>
            <a:endParaRPr lang="x-none" dirty="0"/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B12095EB-C6DC-DF45-A28C-47AC6273621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17BDF6-19DC-4641-BBD7-933EA5F23B01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5410309C-CE1A-8746-B6F9-73B9768E4F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FA7D38F3-BC5B-DA45-AF45-B017008F9BDE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7AAF3C-503C-4E0C-AC62-CD50662C1E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0474" y="1187451"/>
            <a:ext cx="9901237" cy="6614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8811278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 Титульный слайд с фото-вставкой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D9D474A-60EC-E841-9105-E6C8804564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941" y="2006755"/>
            <a:ext cx="6428772" cy="2133445"/>
          </a:xfrm>
          <a:prstGeom prst="rect">
            <a:avLst/>
          </a:prstGeom>
          <a:noFill/>
        </p:spPr>
        <p:txBody>
          <a:bodyPr lIns="180000" tIns="180000" rIns="864000" bIns="36000" anchor="t" anchorCtr="0">
            <a:noAutofit/>
          </a:bodyPr>
          <a:lstStyle>
            <a:lvl1pPr algn="l">
              <a:lnSpc>
                <a:spcPct val="100000"/>
              </a:lnSpc>
              <a:defRPr sz="4700" b="0" i="0" cap="none" spc="200" baseline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63FA0F8-BE28-4D42-9479-7121AA2286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69" y="4291538"/>
            <a:ext cx="5491162" cy="821799"/>
          </a:xfrm>
          <a:prstGeom prst="rect">
            <a:avLst/>
          </a:prstGeom>
        </p:spPr>
        <p:txBody>
          <a:bodyPr lIns="180000" rIns="864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00" b="0" i="0" smtClean="0">
                <a:solidFill>
                  <a:srgbClr val="D0D5D9"/>
                </a:solidFill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478953E9-97B3-7349-B94E-9C0EAD1142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26991" y="5351956"/>
            <a:ext cx="2345629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1D04850-D4C9-544F-ABD2-B2DF7CEDC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52974" y="5367504"/>
            <a:ext cx="2345629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grpSp>
        <p:nvGrpSpPr>
          <p:cNvPr id="9" name="Graphic 2">
            <a:extLst>
              <a:ext uri="{FF2B5EF4-FFF2-40B4-BE49-F238E27FC236}">
                <a16:creationId xmlns:a16="http://schemas.microsoft.com/office/drawing/2014/main" id="{8C0088D3-3FA6-534C-8282-796801C56328}"/>
              </a:ext>
            </a:extLst>
          </p:cNvPr>
          <p:cNvGrpSpPr/>
          <p:nvPr userDrawn="1"/>
        </p:nvGrpSpPr>
        <p:grpSpPr>
          <a:xfrm>
            <a:off x="367238" y="406457"/>
            <a:ext cx="748776" cy="795503"/>
            <a:chOff x="4522787" y="1925637"/>
            <a:chExt cx="2472690" cy="262700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51EB077-9AD1-B445-86CD-DC4638C0C451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F6ECA50A-7DD1-7640-BFAB-C6BF76ACE5E4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409EFD2-1E5F-934E-98FC-CB0FB9891DAB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EFA7B93E-DE11-0C42-9FDB-635B9BB922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2778" y="5445861"/>
            <a:ext cx="837693" cy="720718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32ACF-B42E-C940-8035-B879AC6745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588" y="0"/>
            <a:ext cx="4789487" cy="6480175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8049778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7 Диаграмм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DA20B8B-578E-AE4B-ABDA-B36BB0CC5BA4}"/>
              </a:ext>
            </a:extLst>
          </p:cNvPr>
          <p:cNvSpPr>
            <a:spLocks noGrp="1"/>
          </p:cNvSpPr>
          <p:nvPr>
            <p:ph type="chart" sz="quarter" idx="26" hasCustomPrompt="1"/>
          </p:nvPr>
        </p:nvSpPr>
        <p:spPr>
          <a:xfrm>
            <a:off x="1260475" y="2195512"/>
            <a:ext cx="9901238" cy="3687761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>
                <a:solidFill>
                  <a:srgbClr val="7F8183"/>
                </a:solidFill>
              </a:defRPr>
            </a:lvl1pPr>
          </a:lstStyle>
          <a:p>
            <a:r>
              <a:rPr lang="ru-RU" dirty="0"/>
              <a:t>Диаграмма</a:t>
            </a:r>
            <a:endParaRPr lang="x-non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EA62CA-D0D2-094E-ABA2-DCC2F45F3120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81870C3-E2C3-1B41-92AD-2CF0644DEA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7E135D83-F511-CC4E-9D94-E0B2E4F611E1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64C08BD-A6CB-3142-A331-2D2C6916DE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ECC36E-875F-4BFE-B973-E95111BB4A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0474" y="1187451"/>
            <a:ext cx="9901237" cy="6614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8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53129047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8 Диаграмма и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DA20B8B-578E-AE4B-ABDA-B36BB0CC5BA4}"/>
              </a:ext>
            </a:extLst>
          </p:cNvPr>
          <p:cNvSpPr>
            <a:spLocks noGrp="1"/>
          </p:cNvSpPr>
          <p:nvPr>
            <p:ph type="chart" sz="quarter" idx="26" hasCustomPrompt="1"/>
          </p:nvPr>
        </p:nvSpPr>
        <p:spPr>
          <a:xfrm>
            <a:off x="360363" y="1194326"/>
            <a:ext cx="7164387" cy="469582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/>
            </a:lvl1pPr>
          </a:lstStyle>
          <a:p>
            <a:r>
              <a:rPr lang="ru-RU" dirty="0"/>
              <a:t>Диаграмма</a:t>
            </a:r>
            <a:endParaRPr lang="x-none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EB572FF-CA06-4849-8D94-3C3994A45B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9213" y="1208076"/>
            <a:ext cx="349250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252C4B7C-9670-DF42-BC56-B170DECD75D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6088" y="2341224"/>
            <a:ext cx="3492500" cy="2807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08586F-874B-374D-83C3-AE2D248221F4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598649D2-E782-5D48-8FCD-B39D7C72EF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9C321D37-B46B-774E-8AD4-106329636C6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5E4949-D1C2-3648-90A7-64A1873880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43896435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9 Сопровождающий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EB572FF-CA06-4849-8D94-3C3994A45B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363" y="1208076"/>
            <a:ext cx="10801350" cy="973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endParaRPr lang="x-none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252C4B7C-9670-DF42-BC56-B170DECD75D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7238" y="2341223"/>
            <a:ext cx="10801350" cy="36303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08586F-874B-374D-83C3-AE2D248221F4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598649D2-E782-5D48-8FCD-B39D7C72EF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9C321D37-B46B-774E-8AD4-106329636C6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5E4949-D1C2-3648-90A7-64A1873880B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811501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20 Закрывающий 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474A4320-3C1A-114D-AA60-FA85EE7C27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70597" y="5561211"/>
            <a:ext cx="1994866" cy="848542"/>
          </a:xfrm>
          <a:prstGeom prst="rect">
            <a:avLst/>
          </a:prstGeom>
        </p:spPr>
        <p:txBody>
          <a:bodyPr lIns="180000" rIns="180000" anchor="t"/>
          <a:lstStyle>
            <a:lvl1pPr marL="0" indent="0" algn="l">
              <a:lnSpc>
                <a:spcPct val="100000"/>
              </a:lnSpc>
              <a:buFontTx/>
              <a:buNone/>
              <a:defRPr sz="10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Facebook.com</a:t>
            </a:r>
            <a:r>
              <a:rPr lang="en-US" dirty="0"/>
              <a:t>/</a:t>
            </a:r>
            <a:r>
              <a:rPr lang="en-US" dirty="0" err="1"/>
              <a:t>omk.ru</a:t>
            </a:r>
            <a:endParaRPr lang="en-US" dirty="0"/>
          </a:p>
          <a:p>
            <a:pPr lvl="0"/>
            <a:r>
              <a:rPr lang="en-US" dirty="0"/>
              <a:t>@</a:t>
            </a:r>
            <a:r>
              <a:rPr lang="en-US" dirty="0" err="1"/>
              <a:t>instagram.com</a:t>
            </a:r>
            <a:r>
              <a:rPr lang="en-US" dirty="0"/>
              <a:t>/</a:t>
            </a:r>
            <a:r>
              <a:rPr lang="en-US" dirty="0" err="1"/>
              <a:t>oml.ru</a:t>
            </a:r>
            <a:endParaRPr lang="en-US" dirty="0"/>
          </a:p>
          <a:p>
            <a:pPr lvl="0"/>
            <a:r>
              <a:rPr lang="en-US" dirty="0"/>
              <a:t>@</a:t>
            </a:r>
            <a:r>
              <a:rPr lang="en-US" dirty="0" err="1"/>
              <a:t>vk.com</a:t>
            </a:r>
            <a:r>
              <a:rPr lang="en-US" dirty="0"/>
              <a:t>/</a:t>
            </a:r>
            <a:r>
              <a:rPr lang="en-US" dirty="0" err="1"/>
              <a:t>omk_official</a:t>
            </a:r>
            <a:endParaRPr lang="x-none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8082DBEF-CBAD-B54A-A0D6-2705122AF9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93973" y="2203618"/>
            <a:ext cx="7638318" cy="111023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34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Спасибо за внимание!</a:t>
            </a:r>
            <a:endParaRPr lang="x-non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44C52D-F828-E147-91DD-C0937F7A31CE}"/>
              </a:ext>
            </a:extLst>
          </p:cNvPr>
          <p:cNvSpPr txBox="1"/>
          <p:nvPr userDrawn="1"/>
        </p:nvSpPr>
        <p:spPr>
          <a:xfrm>
            <a:off x="2113489" y="5456641"/>
            <a:ext cx="838150" cy="753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Телефон</a:t>
            </a:r>
          </a:p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Почта</a:t>
            </a:r>
          </a:p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Сайт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26B54D-F66A-C344-AD13-EBD8F068DB36}"/>
              </a:ext>
            </a:extLst>
          </p:cNvPr>
          <p:cNvSpPr txBox="1"/>
          <p:nvPr userDrawn="1"/>
        </p:nvSpPr>
        <p:spPr>
          <a:xfrm>
            <a:off x="4827099" y="5511641"/>
            <a:ext cx="1089772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kern="1200" dirty="0">
                <a:solidFill>
                  <a:srgbClr val="E41910"/>
                </a:solidFill>
                <a:effectLst/>
                <a:latin typeface="+mn-lt"/>
                <a:ea typeface="+mn-ea"/>
                <a:cs typeface="+mn-cs"/>
              </a:rPr>
              <a:t>Подписаться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A8121F5-98F3-AC40-97DF-13F1C657C0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65464" y="5561211"/>
            <a:ext cx="3405378" cy="881083"/>
          </a:xfrm>
          <a:prstGeom prst="rect">
            <a:avLst/>
          </a:prstGeom>
        </p:spPr>
        <p:txBody>
          <a:bodyPr lIns="180000" rIns="180000" anchor="t"/>
          <a:lstStyle>
            <a:lvl1pPr marL="0" indent="0" algn="l">
              <a:lnSpc>
                <a:spcPct val="100000"/>
              </a:lnSpc>
              <a:buFontTx/>
              <a:buNone/>
              <a:defRPr sz="10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omkru</a:t>
            </a:r>
            <a:endParaRPr lang="en-US" dirty="0"/>
          </a:p>
          <a:p>
            <a:pPr lvl="0"/>
            <a:r>
              <a:rPr lang="en-US" dirty="0" err="1"/>
              <a:t>youtube.com</a:t>
            </a:r>
            <a:r>
              <a:rPr lang="en-US" dirty="0"/>
              <a:t>/user/</a:t>
            </a:r>
            <a:r>
              <a:rPr lang="en-US" dirty="0" err="1"/>
              <a:t>OMKPipeCompany</a:t>
            </a:r>
            <a:endParaRPr lang="x-none" dirty="0"/>
          </a:p>
        </p:txBody>
      </p:sp>
      <p:grpSp>
        <p:nvGrpSpPr>
          <p:cNvPr id="15" name="Graphic 2">
            <a:extLst>
              <a:ext uri="{FF2B5EF4-FFF2-40B4-BE49-F238E27FC236}">
                <a16:creationId xmlns:a16="http://schemas.microsoft.com/office/drawing/2014/main" id="{40F11E44-1AF8-A041-B789-CADF7AA9753D}"/>
              </a:ext>
            </a:extLst>
          </p:cNvPr>
          <p:cNvGrpSpPr/>
          <p:nvPr userDrawn="1"/>
        </p:nvGrpSpPr>
        <p:grpSpPr>
          <a:xfrm>
            <a:off x="344949" y="2327053"/>
            <a:ext cx="792163" cy="841598"/>
            <a:chOff x="4522787" y="1925637"/>
            <a:chExt cx="2472690" cy="2627001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6D2B971-C16C-8F4A-B71D-1FCAFEF220DB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9B177FA-B9C4-0348-9234-14014F48B60B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CE2FDDC-7DE1-8441-9AD1-C61F46339ECA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7F818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grpSp>
        <p:nvGrpSpPr>
          <p:cNvPr id="22" name="Graphic 13">
            <a:extLst>
              <a:ext uri="{FF2B5EF4-FFF2-40B4-BE49-F238E27FC236}">
                <a16:creationId xmlns:a16="http://schemas.microsoft.com/office/drawing/2014/main" id="{AA443365-44DD-6049-B8C1-DC81D1B11A4E}"/>
              </a:ext>
            </a:extLst>
          </p:cNvPr>
          <p:cNvGrpSpPr/>
          <p:nvPr userDrawn="1"/>
        </p:nvGrpSpPr>
        <p:grpSpPr>
          <a:xfrm>
            <a:off x="322183" y="5445861"/>
            <a:ext cx="837693" cy="720718"/>
            <a:chOff x="1237542" y="5445861"/>
            <a:chExt cx="837693" cy="720718"/>
          </a:xfrm>
        </p:grpSpPr>
        <p:grpSp>
          <p:nvGrpSpPr>
            <p:cNvPr id="23" name="Graphic 13">
              <a:extLst>
                <a:ext uri="{FF2B5EF4-FFF2-40B4-BE49-F238E27FC236}">
                  <a16:creationId xmlns:a16="http://schemas.microsoft.com/office/drawing/2014/main" id="{5FBEBAB4-8198-0149-BC9E-EA85E807390A}"/>
                </a:ext>
              </a:extLst>
            </p:cNvPr>
            <p:cNvGrpSpPr/>
            <p:nvPr/>
          </p:nvGrpSpPr>
          <p:grpSpPr>
            <a:xfrm>
              <a:off x="1264054" y="5786435"/>
              <a:ext cx="327743" cy="106553"/>
              <a:chOff x="1264054" y="5786435"/>
              <a:chExt cx="327743" cy="106553"/>
            </a:xfrm>
            <a:solidFill>
              <a:srgbClr val="CFD4D9"/>
            </a:solidFill>
          </p:grpSpPr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53F6BECB-5E13-9A47-908B-D8DDA9F616AF}"/>
                  </a:ext>
                </a:extLst>
              </p:cNvPr>
              <p:cNvSpPr/>
              <p:nvPr/>
            </p:nvSpPr>
            <p:spPr>
              <a:xfrm>
                <a:off x="1264054" y="5786435"/>
                <a:ext cx="72205" cy="84225"/>
              </a:xfrm>
              <a:custGeom>
                <a:avLst/>
                <a:gdLst>
                  <a:gd name="connsiteX0" fmla="*/ 38077 w 72205"/>
                  <a:gd name="connsiteY0" fmla="*/ 74898 h 84225"/>
                  <a:gd name="connsiteX1" fmla="*/ 55000 w 72205"/>
                  <a:gd name="connsiteY1" fmla="*/ 69811 h 84225"/>
                  <a:gd name="connsiteX2" fmla="*/ 62615 w 72205"/>
                  <a:gd name="connsiteY2" fmla="*/ 55962 h 84225"/>
                  <a:gd name="connsiteX3" fmla="*/ 72205 w 72205"/>
                  <a:gd name="connsiteY3" fmla="*/ 57657 h 84225"/>
                  <a:gd name="connsiteX4" fmla="*/ 60923 w 72205"/>
                  <a:gd name="connsiteY4" fmla="*/ 77442 h 84225"/>
                  <a:gd name="connsiteX5" fmla="*/ 37795 w 72205"/>
                  <a:gd name="connsiteY5" fmla="*/ 84225 h 84225"/>
                  <a:gd name="connsiteX6" fmla="*/ 10154 w 72205"/>
                  <a:gd name="connsiteY6" fmla="*/ 72920 h 84225"/>
                  <a:gd name="connsiteX7" fmla="*/ 0 w 72205"/>
                  <a:gd name="connsiteY7" fmla="*/ 42113 h 84225"/>
                  <a:gd name="connsiteX8" fmla="*/ 2821 w 72205"/>
                  <a:gd name="connsiteY8" fmla="*/ 24307 h 84225"/>
                  <a:gd name="connsiteX9" fmla="*/ 10436 w 72205"/>
                  <a:gd name="connsiteY9" fmla="*/ 11023 h 84225"/>
                  <a:gd name="connsiteX10" fmla="*/ 22282 w 72205"/>
                  <a:gd name="connsiteY10" fmla="*/ 2826 h 84225"/>
                  <a:gd name="connsiteX11" fmla="*/ 37795 w 72205"/>
                  <a:gd name="connsiteY11" fmla="*/ 0 h 84225"/>
                  <a:gd name="connsiteX12" fmla="*/ 60923 w 72205"/>
                  <a:gd name="connsiteY12" fmla="*/ 6783 h 84225"/>
                  <a:gd name="connsiteX13" fmla="*/ 71923 w 72205"/>
                  <a:gd name="connsiteY13" fmla="*/ 26568 h 84225"/>
                  <a:gd name="connsiteX14" fmla="*/ 62333 w 72205"/>
                  <a:gd name="connsiteY14" fmla="*/ 28263 h 84225"/>
                  <a:gd name="connsiteX15" fmla="*/ 54718 w 72205"/>
                  <a:gd name="connsiteY15" fmla="*/ 14697 h 84225"/>
                  <a:gd name="connsiteX16" fmla="*/ 37795 w 72205"/>
                  <a:gd name="connsiteY16" fmla="*/ 9327 h 84225"/>
                  <a:gd name="connsiteX17" fmla="*/ 25667 w 72205"/>
                  <a:gd name="connsiteY17" fmla="*/ 11871 h 84225"/>
                  <a:gd name="connsiteX18" fmla="*/ 16923 w 72205"/>
                  <a:gd name="connsiteY18" fmla="*/ 18654 h 84225"/>
                  <a:gd name="connsiteX19" fmla="*/ 11564 w 72205"/>
                  <a:gd name="connsiteY19" fmla="*/ 29111 h 84225"/>
                  <a:gd name="connsiteX20" fmla="*/ 9872 w 72205"/>
                  <a:gd name="connsiteY20" fmla="*/ 42678 h 84225"/>
                  <a:gd name="connsiteX21" fmla="*/ 17205 w 72205"/>
                  <a:gd name="connsiteY21" fmla="*/ 66419 h 84225"/>
                  <a:gd name="connsiteX22" fmla="*/ 38077 w 72205"/>
                  <a:gd name="connsiteY22" fmla="*/ 74898 h 84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2205" h="84225">
                    <a:moveTo>
                      <a:pt x="38077" y="74898"/>
                    </a:moveTo>
                    <a:cubicBezTo>
                      <a:pt x="45410" y="74898"/>
                      <a:pt x="51051" y="73202"/>
                      <a:pt x="55000" y="69811"/>
                    </a:cubicBezTo>
                    <a:cubicBezTo>
                      <a:pt x="58949" y="66419"/>
                      <a:pt x="61487" y="61897"/>
                      <a:pt x="62615" y="55962"/>
                    </a:cubicBezTo>
                    <a:lnTo>
                      <a:pt x="72205" y="57657"/>
                    </a:lnTo>
                    <a:cubicBezTo>
                      <a:pt x="70795" y="66136"/>
                      <a:pt x="66846" y="72920"/>
                      <a:pt x="60923" y="77442"/>
                    </a:cubicBezTo>
                    <a:cubicBezTo>
                      <a:pt x="55000" y="81964"/>
                      <a:pt x="47385" y="84225"/>
                      <a:pt x="37795" y="84225"/>
                    </a:cubicBezTo>
                    <a:cubicBezTo>
                      <a:pt x="26231" y="84225"/>
                      <a:pt x="16923" y="80551"/>
                      <a:pt x="10154" y="72920"/>
                    </a:cubicBezTo>
                    <a:cubicBezTo>
                      <a:pt x="3385" y="65289"/>
                      <a:pt x="0" y="55114"/>
                      <a:pt x="0" y="42113"/>
                    </a:cubicBezTo>
                    <a:cubicBezTo>
                      <a:pt x="0" y="35329"/>
                      <a:pt x="846" y="29394"/>
                      <a:pt x="2821" y="24307"/>
                    </a:cubicBezTo>
                    <a:cubicBezTo>
                      <a:pt x="4513" y="18937"/>
                      <a:pt x="7333" y="14697"/>
                      <a:pt x="10436" y="11023"/>
                    </a:cubicBezTo>
                    <a:cubicBezTo>
                      <a:pt x="13821" y="7348"/>
                      <a:pt x="17769" y="4522"/>
                      <a:pt x="22282" y="2826"/>
                    </a:cubicBezTo>
                    <a:cubicBezTo>
                      <a:pt x="27077" y="848"/>
                      <a:pt x="32154" y="0"/>
                      <a:pt x="37795" y="0"/>
                    </a:cubicBezTo>
                    <a:cubicBezTo>
                      <a:pt x="47385" y="0"/>
                      <a:pt x="55000" y="2261"/>
                      <a:pt x="60923" y="6783"/>
                    </a:cubicBezTo>
                    <a:cubicBezTo>
                      <a:pt x="66846" y="11305"/>
                      <a:pt x="70513" y="18089"/>
                      <a:pt x="71923" y="26568"/>
                    </a:cubicBezTo>
                    <a:lnTo>
                      <a:pt x="62333" y="28263"/>
                    </a:lnTo>
                    <a:cubicBezTo>
                      <a:pt x="61205" y="22893"/>
                      <a:pt x="58667" y="18371"/>
                      <a:pt x="54718" y="14697"/>
                    </a:cubicBezTo>
                    <a:cubicBezTo>
                      <a:pt x="50769" y="11023"/>
                      <a:pt x="45128" y="9327"/>
                      <a:pt x="37795" y="9327"/>
                    </a:cubicBezTo>
                    <a:cubicBezTo>
                      <a:pt x="33282" y="9327"/>
                      <a:pt x="29333" y="10175"/>
                      <a:pt x="25667" y="11871"/>
                    </a:cubicBezTo>
                    <a:cubicBezTo>
                      <a:pt x="22282" y="13566"/>
                      <a:pt x="19180" y="15828"/>
                      <a:pt x="16923" y="18654"/>
                    </a:cubicBezTo>
                    <a:cubicBezTo>
                      <a:pt x="14667" y="21480"/>
                      <a:pt x="12974" y="24872"/>
                      <a:pt x="11564" y="29111"/>
                    </a:cubicBezTo>
                    <a:cubicBezTo>
                      <a:pt x="10436" y="33068"/>
                      <a:pt x="9872" y="37590"/>
                      <a:pt x="9872" y="42678"/>
                    </a:cubicBezTo>
                    <a:cubicBezTo>
                      <a:pt x="9872" y="52570"/>
                      <a:pt x="12410" y="60484"/>
                      <a:pt x="17205" y="66419"/>
                    </a:cubicBezTo>
                    <a:cubicBezTo>
                      <a:pt x="22282" y="72072"/>
                      <a:pt x="29051" y="74898"/>
                      <a:pt x="38077" y="74898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951EE360-1C01-BB42-9A9C-1A019F76AA81}"/>
                  </a:ext>
                </a:extLst>
              </p:cNvPr>
              <p:cNvSpPr/>
              <p:nvPr/>
            </p:nvSpPr>
            <p:spPr>
              <a:xfrm>
                <a:off x="1347542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769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538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16F6205D-01CB-4245-AF73-08FBC725C314}"/>
                  </a:ext>
                </a:extLst>
              </p:cNvPr>
              <p:cNvSpPr/>
              <p:nvPr/>
            </p:nvSpPr>
            <p:spPr>
              <a:xfrm>
                <a:off x="1416080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7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80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7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73E37A58-7A04-3D4C-B1C2-8DE0C7DC770C}"/>
                  </a:ext>
                </a:extLst>
              </p:cNvPr>
              <p:cNvSpPr/>
              <p:nvPr/>
            </p:nvSpPr>
            <p:spPr>
              <a:xfrm>
                <a:off x="1472208" y="5811307"/>
                <a:ext cx="51333" cy="59635"/>
              </a:xfrm>
              <a:custGeom>
                <a:avLst/>
                <a:gdLst>
                  <a:gd name="connsiteX0" fmla="*/ 26795 w 51333"/>
                  <a:gd name="connsiteY0" fmla="*/ 7914 h 59635"/>
                  <a:gd name="connsiteX1" fmla="*/ 15795 w 51333"/>
                  <a:gd name="connsiteY1" fmla="*/ 12153 h 59635"/>
                  <a:gd name="connsiteX2" fmla="*/ 10154 w 51333"/>
                  <a:gd name="connsiteY2" fmla="*/ 23176 h 59635"/>
                  <a:gd name="connsiteX3" fmla="*/ 42308 w 51333"/>
                  <a:gd name="connsiteY3" fmla="*/ 23176 h 59635"/>
                  <a:gd name="connsiteX4" fmla="*/ 38359 w 51333"/>
                  <a:gd name="connsiteY4" fmla="*/ 12153 h 59635"/>
                  <a:gd name="connsiteX5" fmla="*/ 26795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8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795" y="7914"/>
                    </a:moveTo>
                    <a:cubicBezTo>
                      <a:pt x="22282" y="7914"/>
                      <a:pt x="18615" y="9327"/>
                      <a:pt x="15795" y="12153"/>
                    </a:cubicBezTo>
                    <a:cubicBezTo>
                      <a:pt x="12692" y="14980"/>
                      <a:pt x="11000" y="18654"/>
                      <a:pt x="10154" y="23176"/>
                    </a:cubicBezTo>
                    <a:lnTo>
                      <a:pt x="42308" y="23176"/>
                    </a:lnTo>
                    <a:cubicBezTo>
                      <a:pt x="42026" y="18654"/>
                      <a:pt x="40615" y="14980"/>
                      <a:pt x="38359" y="12153"/>
                    </a:cubicBezTo>
                    <a:cubicBezTo>
                      <a:pt x="35256" y="9327"/>
                      <a:pt x="31590" y="7914"/>
                      <a:pt x="26795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8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A5FB3A17-DE30-EC46-85FD-34B2B2EB33B8}"/>
                  </a:ext>
                </a:extLst>
              </p:cNvPr>
              <p:cNvSpPr/>
              <p:nvPr/>
            </p:nvSpPr>
            <p:spPr>
              <a:xfrm>
                <a:off x="1537644" y="5810742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6218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8A57EE60-CECA-0745-A9C4-EE0F6B57CD75}"/>
                </a:ext>
              </a:extLst>
            </p:cNvPr>
            <p:cNvSpPr/>
            <p:nvPr/>
          </p:nvSpPr>
          <p:spPr>
            <a:xfrm>
              <a:off x="1606183" y="5812155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590 w 75307"/>
                <a:gd name="connsiteY4" fmla="*/ 0 h 57374"/>
                <a:gd name="connsiteX5" fmla="*/ 9590 w 75307"/>
                <a:gd name="connsiteY5" fmla="*/ 48613 h 57374"/>
                <a:gd name="connsiteX6" fmla="*/ 33000 w 75307"/>
                <a:gd name="connsiteY6" fmla="*/ 48613 h 57374"/>
                <a:gd name="connsiteX7" fmla="*/ 33000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590" y="0"/>
                  </a:lnTo>
                  <a:lnTo>
                    <a:pt x="9590" y="48613"/>
                  </a:lnTo>
                  <a:lnTo>
                    <a:pt x="33000" y="48613"/>
                  </a:lnTo>
                  <a:lnTo>
                    <a:pt x="33000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1D8118-E478-6F49-92CE-6359D0AC6C1A}"/>
                </a:ext>
              </a:extLst>
            </p:cNvPr>
            <p:cNvSpPr/>
            <p:nvPr/>
          </p:nvSpPr>
          <p:spPr>
            <a:xfrm>
              <a:off x="1695593" y="5811307"/>
              <a:ext cx="51615" cy="59635"/>
            </a:xfrm>
            <a:custGeom>
              <a:avLst/>
              <a:gdLst>
                <a:gd name="connsiteX0" fmla="*/ 26795 w 51615"/>
                <a:gd name="connsiteY0" fmla="*/ 7914 h 59635"/>
                <a:gd name="connsiteX1" fmla="*/ 15795 w 51615"/>
                <a:gd name="connsiteY1" fmla="*/ 12153 h 59635"/>
                <a:gd name="connsiteX2" fmla="*/ 10154 w 51615"/>
                <a:gd name="connsiteY2" fmla="*/ 23176 h 59635"/>
                <a:gd name="connsiteX3" fmla="*/ 42308 w 51615"/>
                <a:gd name="connsiteY3" fmla="*/ 23176 h 59635"/>
                <a:gd name="connsiteX4" fmla="*/ 38359 w 51615"/>
                <a:gd name="connsiteY4" fmla="*/ 12153 h 59635"/>
                <a:gd name="connsiteX5" fmla="*/ 26795 w 51615"/>
                <a:gd name="connsiteY5" fmla="*/ 7914 h 59635"/>
                <a:gd name="connsiteX6" fmla="*/ 51615 w 51615"/>
                <a:gd name="connsiteY6" fmla="*/ 31372 h 59635"/>
                <a:gd name="connsiteX7" fmla="*/ 9590 w 51615"/>
                <a:gd name="connsiteY7" fmla="*/ 31372 h 59635"/>
                <a:gd name="connsiteX8" fmla="*/ 14949 w 51615"/>
                <a:gd name="connsiteY8" fmla="*/ 46069 h 59635"/>
                <a:gd name="connsiteX9" fmla="*/ 27077 w 51615"/>
                <a:gd name="connsiteY9" fmla="*/ 51157 h 59635"/>
                <a:gd name="connsiteX10" fmla="*/ 37513 w 51615"/>
                <a:gd name="connsiteY10" fmla="*/ 48048 h 59635"/>
                <a:gd name="connsiteX11" fmla="*/ 42308 w 51615"/>
                <a:gd name="connsiteY11" fmla="*/ 40699 h 59635"/>
                <a:gd name="connsiteX12" fmla="*/ 51333 w 51615"/>
                <a:gd name="connsiteY12" fmla="*/ 42395 h 59635"/>
                <a:gd name="connsiteX13" fmla="*/ 42872 w 51615"/>
                <a:gd name="connsiteY13" fmla="*/ 55114 h 59635"/>
                <a:gd name="connsiteX14" fmla="*/ 26795 w 51615"/>
                <a:gd name="connsiteY14" fmla="*/ 59636 h 59635"/>
                <a:gd name="connsiteX15" fmla="*/ 7333 w 51615"/>
                <a:gd name="connsiteY15" fmla="*/ 51722 h 59635"/>
                <a:gd name="connsiteX16" fmla="*/ 0 w 51615"/>
                <a:gd name="connsiteY16" fmla="*/ 29677 h 59635"/>
                <a:gd name="connsiteX17" fmla="*/ 1974 w 51615"/>
                <a:gd name="connsiteY17" fmla="*/ 16958 h 59635"/>
                <a:gd name="connsiteX18" fmla="*/ 7615 w 51615"/>
                <a:gd name="connsiteY18" fmla="*/ 7631 h 59635"/>
                <a:gd name="connsiteX19" fmla="*/ 16077 w 51615"/>
                <a:gd name="connsiteY19" fmla="*/ 1978 h 59635"/>
                <a:gd name="connsiteX20" fmla="*/ 26513 w 51615"/>
                <a:gd name="connsiteY20" fmla="*/ 0 h 59635"/>
                <a:gd name="connsiteX21" fmla="*/ 44564 w 51615"/>
                <a:gd name="connsiteY21" fmla="*/ 7348 h 59635"/>
                <a:gd name="connsiteX22" fmla="*/ 51333 w 51615"/>
                <a:gd name="connsiteY22" fmla="*/ 27698 h 59635"/>
                <a:gd name="connsiteX23" fmla="*/ 51333 w 51615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615" h="59635">
                  <a:moveTo>
                    <a:pt x="26795" y="7914"/>
                  </a:moveTo>
                  <a:cubicBezTo>
                    <a:pt x="22282" y="7914"/>
                    <a:pt x="18615" y="9327"/>
                    <a:pt x="15795" y="12153"/>
                  </a:cubicBezTo>
                  <a:cubicBezTo>
                    <a:pt x="12692" y="14980"/>
                    <a:pt x="11000" y="18654"/>
                    <a:pt x="10154" y="23176"/>
                  </a:cubicBezTo>
                  <a:lnTo>
                    <a:pt x="42308" y="23176"/>
                  </a:lnTo>
                  <a:cubicBezTo>
                    <a:pt x="42026" y="18654"/>
                    <a:pt x="40615" y="14980"/>
                    <a:pt x="38359" y="12153"/>
                  </a:cubicBezTo>
                  <a:cubicBezTo>
                    <a:pt x="35539" y="9327"/>
                    <a:pt x="31590" y="7914"/>
                    <a:pt x="26795" y="7914"/>
                  </a:cubicBezTo>
                  <a:moveTo>
                    <a:pt x="51615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8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5B77BF7-A718-7F46-B83C-AF7018415C50}"/>
                </a:ext>
              </a:extLst>
            </p:cNvPr>
            <p:cNvSpPr/>
            <p:nvPr/>
          </p:nvSpPr>
          <p:spPr>
            <a:xfrm>
              <a:off x="1761029" y="5812155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918E6DD-6E3E-8943-88BC-027320426CAB}"/>
                </a:ext>
              </a:extLst>
            </p:cNvPr>
            <p:cNvSpPr/>
            <p:nvPr/>
          </p:nvSpPr>
          <p:spPr>
            <a:xfrm>
              <a:off x="1825055" y="5810742"/>
              <a:ext cx="50769" cy="59918"/>
            </a:xfrm>
            <a:custGeom>
              <a:avLst/>
              <a:gdLst>
                <a:gd name="connsiteX0" fmla="*/ 41744 w 50769"/>
                <a:gd name="connsiteY0" fmla="*/ 40134 h 59918"/>
                <a:gd name="connsiteX1" fmla="*/ 50769 w 50769"/>
                <a:gd name="connsiteY1" fmla="*/ 41547 h 59918"/>
                <a:gd name="connsiteX2" fmla="*/ 43154 w 50769"/>
                <a:gd name="connsiteY2" fmla="*/ 54548 h 59918"/>
                <a:gd name="connsiteX3" fmla="*/ 26513 w 50769"/>
                <a:gd name="connsiteY3" fmla="*/ 59919 h 59918"/>
                <a:gd name="connsiteX4" fmla="*/ 7333 w 50769"/>
                <a:gd name="connsiteY4" fmla="*/ 52287 h 59918"/>
                <a:gd name="connsiteX5" fmla="*/ 0 w 50769"/>
                <a:gd name="connsiteY5" fmla="*/ 29959 h 59918"/>
                <a:gd name="connsiteX6" fmla="*/ 1974 w 50769"/>
                <a:gd name="connsiteY6" fmla="*/ 16675 h 59918"/>
                <a:gd name="connsiteX7" fmla="*/ 7615 w 50769"/>
                <a:gd name="connsiteY7" fmla="*/ 7348 h 59918"/>
                <a:gd name="connsiteX8" fmla="*/ 16077 w 50769"/>
                <a:gd name="connsiteY8" fmla="*/ 1696 h 59918"/>
                <a:gd name="connsiteX9" fmla="*/ 26513 w 50769"/>
                <a:gd name="connsiteY9" fmla="*/ 0 h 59918"/>
                <a:gd name="connsiteX10" fmla="*/ 43436 w 50769"/>
                <a:gd name="connsiteY10" fmla="*/ 5370 h 59918"/>
                <a:gd name="connsiteX11" fmla="*/ 50769 w 50769"/>
                <a:gd name="connsiteY11" fmla="*/ 18089 h 59918"/>
                <a:gd name="connsiteX12" fmla="*/ 42026 w 50769"/>
                <a:gd name="connsiteY12" fmla="*/ 19784 h 59918"/>
                <a:gd name="connsiteX13" fmla="*/ 37513 w 50769"/>
                <a:gd name="connsiteY13" fmla="*/ 12153 h 59918"/>
                <a:gd name="connsiteX14" fmla="*/ 26795 w 50769"/>
                <a:gd name="connsiteY14" fmla="*/ 8479 h 59918"/>
                <a:gd name="connsiteX15" fmla="*/ 14103 w 50769"/>
                <a:gd name="connsiteY15" fmla="*/ 14132 h 59918"/>
                <a:gd name="connsiteX16" fmla="*/ 9590 w 50769"/>
                <a:gd name="connsiteY16" fmla="*/ 29677 h 59918"/>
                <a:gd name="connsiteX17" fmla="*/ 14103 w 50769"/>
                <a:gd name="connsiteY17" fmla="*/ 45222 h 59918"/>
                <a:gd name="connsiteX18" fmla="*/ 26795 w 50769"/>
                <a:gd name="connsiteY18" fmla="*/ 51157 h 59918"/>
                <a:gd name="connsiteX19" fmla="*/ 37795 w 50769"/>
                <a:gd name="connsiteY19" fmla="*/ 47483 h 59918"/>
                <a:gd name="connsiteX20" fmla="*/ 41744 w 50769"/>
                <a:gd name="connsiteY20" fmla="*/ 40134 h 59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0769" h="59918">
                  <a:moveTo>
                    <a:pt x="41744" y="40134"/>
                  </a:moveTo>
                  <a:lnTo>
                    <a:pt x="50769" y="41547"/>
                  </a:lnTo>
                  <a:cubicBezTo>
                    <a:pt x="49641" y="46635"/>
                    <a:pt x="47103" y="51157"/>
                    <a:pt x="43154" y="54548"/>
                  </a:cubicBezTo>
                  <a:cubicBezTo>
                    <a:pt x="39205" y="58223"/>
                    <a:pt x="33564" y="59919"/>
                    <a:pt x="26513" y="59919"/>
                  </a:cubicBezTo>
                  <a:cubicBezTo>
                    <a:pt x="18615" y="59919"/>
                    <a:pt x="12128" y="57375"/>
                    <a:pt x="7333" y="52287"/>
                  </a:cubicBezTo>
                  <a:cubicBezTo>
                    <a:pt x="2538" y="47200"/>
                    <a:pt x="0" y="39851"/>
                    <a:pt x="0" y="29959"/>
                  </a:cubicBezTo>
                  <a:cubicBezTo>
                    <a:pt x="0" y="24872"/>
                    <a:pt x="564" y="20350"/>
                    <a:pt x="1974" y="16675"/>
                  </a:cubicBezTo>
                  <a:cubicBezTo>
                    <a:pt x="3385" y="13001"/>
                    <a:pt x="5359" y="9892"/>
                    <a:pt x="7615" y="7348"/>
                  </a:cubicBezTo>
                  <a:cubicBezTo>
                    <a:pt x="9872" y="4805"/>
                    <a:pt x="12692" y="3109"/>
                    <a:pt x="16077" y="1696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3846" y="0"/>
                    <a:pt x="39487" y="1696"/>
                    <a:pt x="43436" y="5370"/>
                  </a:cubicBezTo>
                  <a:cubicBezTo>
                    <a:pt x="47385" y="9044"/>
                    <a:pt x="49641" y="13284"/>
                    <a:pt x="50769" y="18089"/>
                  </a:cubicBezTo>
                  <a:lnTo>
                    <a:pt x="42026" y="19784"/>
                  </a:lnTo>
                  <a:cubicBezTo>
                    <a:pt x="41179" y="16958"/>
                    <a:pt x="39769" y="14414"/>
                    <a:pt x="37513" y="12153"/>
                  </a:cubicBezTo>
                  <a:cubicBezTo>
                    <a:pt x="35256" y="9892"/>
                    <a:pt x="31590" y="8479"/>
                    <a:pt x="26795" y="8479"/>
                  </a:cubicBezTo>
                  <a:cubicBezTo>
                    <a:pt x="21436" y="8479"/>
                    <a:pt x="17205" y="10457"/>
                    <a:pt x="14103" y="14132"/>
                  </a:cubicBezTo>
                  <a:cubicBezTo>
                    <a:pt x="11000" y="18089"/>
                    <a:pt x="9590" y="23176"/>
                    <a:pt x="9590" y="29677"/>
                  </a:cubicBezTo>
                  <a:cubicBezTo>
                    <a:pt x="9590" y="36177"/>
                    <a:pt x="11000" y="41265"/>
                    <a:pt x="14103" y="45222"/>
                  </a:cubicBezTo>
                  <a:cubicBezTo>
                    <a:pt x="16923" y="49178"/>
                    <a:pt x="21154" y="51157"/>
                    <a:pt x="26795" y="51157"/>
                  </a:cubicBezTo>
                  <a:cubicBezTo>
                    <a:pt x="31872" y="51157"/>
                    <a:pt x="35538" y="50026"/>
                    <a:pt x="37795" y="47483"/>
                  </a:cubicBezTo>
                  <a:cubicBezTo>
                    <a:pt x="39487" y="45504"/>
                    <a:pt x="40897" y="42960"/>
                    <a:pt x="41744" y="40134"/>
                  </a:cubicBezTo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645310B9-8CA4-C849-B2E3-16871DC771FC}"/>
                </a:ext>
              </a:extLst>
            </p:cNvPr>
            <p:cNvSpPr/>
            <p:nvPr/>
          </p:nvSpPr>
          <p:spPr>
            <a:xfrm>
              <a:off x="1882875" y="5812155"/>
              <a:ext cx="51333" cy="57374"/>
            </a:xfrm>
            <a:custGeom>
              <a:avLst/>
              <a:gdLst>
                <a:gd name="connsiteX0" fmla="*/ 0 w 51333"/>
                <a:gd name="connsiteY0" fmla="*/ 9044 h 57374"/>
                <a:gd name="connsiteX1" fmla="*/ 0 w 51333"/>
                <a:gd name="connsiteY1" fmla="*/ 0 h 57374"/>
                <a:gd name="connsiteX2" fmla="*/ 51333 w 51333"/>
                <a:gd name="connsiteY2" fmla="*/ 0 h 57374"/>
                <a:gd name="connsiteX3" fmla="*/ 51333 w 51333"/>
                <a:gd name="connsiteY3" fmla="*/ 9044 h 57374"/>
                <a:gd name="connsiteX4" fmla="*/ 30462 w 51333"/>
                <a:gd name="connsiteY4" fmla="*/ 9044 h 57374"/>
                <a:gd name="connsiteX5" fmla="*/ 30462 w 51333"/>
                <a:gd name="connsiteY5" fmla="*/ 57375 h 57374"/>
                <a:gd name="connsiteX6" fmla="*/ 20872 w 51333"/>
                <a:gd name="connsiteY6" fmla="*/ 57375 h 57374"/>
                <a:gd name="connsiteX7" fmla="*/ 20872 w 51333"/>
                <a:gd name="connsiteY7" fmla="*/ 9044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33" h="57374">
                  <a:moveTo>
                    <a:pt x="0" y="9044"/>
                  </a:moveTo>
                  <a:lnTo>
                    <a:pt x="0" y="0"/>
                  </a:lnTo>
                  <a:lnTo>
                    <a:pt x="51333" y="0"/>
                  </a:lnTo>
                  <a:lnTo>
                    <a:pt x="51333" y="9044"/>
                  </a:lnTo>
                  <a:lnTo>
                    <a:pt x="30462" y="9044"/>
                  </a:lnTo>
                  <a:lnTo>
                    <a:pt x="30462" y="57375"/>
                  </a:lnTo>
                  <a:lnTo>
                    <a:pt x="20872" y="57375"/>
                  </a:lnTo>
                  <a:lnTo>
                    <a:pt x="20872" y="9044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1" name="Graphic 13">
              <a:extLst>
                <a:ext uri="{FF2B5EF4-FFF2-40B4-BE49-F238E27FC236}">
                  <a16:creationId xmlns:a16="http://schemas.microsoft.com/office/drawing/2014/main" id="{68D06D50-A541-C448-B5A3-276B64E2D4C1}"/>
                </a:ext>
              </a:extLst>
            </p:cNvPr>
            <p:cNvGrpSpPr/>
            <p:nvPr/>
          </p:nvGrpSpPr>
          <p:grpSpPr>
            <a:xfrm>
              <a:off x="1946055" y="5811024"/>
              <a:ext cx="110282" cy="59918"/>
              <a:chOff x="1946055" y="5811024"/>
              <a:chExt cx="110282" cy="59918"/>
            </a:xfrm>
            <a:solidFill>
              <a:srgbClr val="CFD4D9"/>
            </a:solidFill>
          </p:grpSpPr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07959E70-C873-A843-8416-EFC12CA91A5C}"/>
                  </a:ext>
                </a:extLst>
              </p:cNvPr>
              <p:cNvSpPr/>
              <p:nvPr/>
            </p:nvSpPr>
            <p:spPr>
              <a:xfrm>
                <a:off x="1946055" y="5812155"/>
                <a:ext cx="45410" cy="57657"/>
              </a:xfrm>
              <a:custGeom>
                <a:avLst/>
                <a:gdLst>
                  <a:gd name="connsiteX0" fmla="*/ 26231 w 45410"/>
                  <a:gd name="connsiteY0" fmla="*/ 32220 h 57657"/>
                  <a:gd name="connsiteX1" fmla="*/ 9308 w 45410"/>
                  <a:gd name="connsiteY1" fmla="*/ 32220 h 57657"/>
                  <a:gd name="connsiteX2" fmla="*/ 9308 w 45410"/>
                  <a:gd name="connsiteY2" fmla="*/ 49178 h 57657"/>
                  <a:gd name="connsiteX3" fmla="*/ 26231 w 45410"/>
                  <a:gd name="connsiteY3" fmla="*/ 49178 h 57657"/>
                  <a:gd name="connsiteX4" fmla="*/ 34128 w 45410"/>
                  <a:gd name="connsiteY4" fmla="*/ 46917 h 57657"/>
                  <a:gd name="connsiteX5" fmla="*/ 36385 w 45410"/>
                  <a:gd name="connsiteY5" fmla="*/ 40699 h 57657"/>
                  <a:gd name="connsiteX6" fmla="*/ 33846 w 45410"/>
                  <a:gd name="connsiteY6" fmla="*/ 34199 h 57657"/>
                  <a:gd name="connsiteX7" fmla="*/ 26231 w 45410"/>
                  <a:gd name="connsiteY7" fmla="*/ 32220 h 57657"/>
                  <a:gd name="connsiteX8" fmla="*/ 24538 w 45410"/>
                  <a:gd name="connsiteY8" fmla="*/ 8196 h 57657"/>
                  <a:gd name="connsiteX9" fmla="*/ 9308 w 45410"/>
                  <a:gd name="connsiteY9" fmla="*/ 8196 h 57657"/>
                  <a:gd name="connsiteX10" fmla="*/ 9308 w 45410"/>
                  <a:gd name="connsiteY10" fmla="*/ 24307 h 57657"/>
                  <a:gd name="connsiteX11" fmla="*/ 25385 w 45410"/>
                  <a:gd name="connsiteY11" fmla="*/ 24307 h 57657"/>
                  <a:gd name="connsiteX12" fmla="*/ 32436 w 45410"/>
                  <a:gd name="connsiteY12" fmla="*/ 22328 h 57657"/>
                  <a:gd name="connsiteX13" fmla="*/ 34692 w 45410"/>
                  <a:gd name="connsiteY13" fmla="*/ 16110 h 57657"/>
                  <a:gd name="connsiteX14" fmla="*/ 32436 w 45410"/>
                  <a:gd name="connsiteY14" fmla="*/ 9892 h 57657"/>
                  <a:gd name="connsiteX15" fmla="*/ 24538 w 45410"/>
                  <a:gd name="connsiteY15" fmla="*/ 8196 h 57657"/>
                  <a:gd name="connsiteX16" fmla="*/ 0 w 45410"/>
                  <a:gd name="connsiteY16" fmla="*/ 57375 h 57657"/>
                  <a:gd name="connsiteX17" fmla="*/ 0 w 45410"/>
                  <a:gd name="connsiteY17" fmla="*/ 0 h 57657"/>
                  <a:gd name="connsiteX18" fmla="*/ 24538 w 45410"/>
                  <a:gd name="connsiteY18" fmla="*/ 0 h 57657"/>
                  <a:gd name="connsiteX19" fmla="*/ 38923 w 45410"/>
                  <a:gd name="connsiteY19" fmla="*/ 3957 h 57657"/>
                  <a:gd name="connsiteX20" fmla="*/ 44000 w 45410"/>
                  <a:gd name="connsiteY20" fmla="*/ 15545 h 57657"/>
                  <a:gd name="connsiteX21" fmla="*/ 42308 w 45410"/>
                  <a:gd name="connsiteY21" fmla="*/ 22328 h 57657"/>
                  <a:gd name="connsiteX22" fmla="*/ 35821 w 45410"/>
                  <a:gd name="connsiteY22" fmla="*/ 27698 h 57657"/>
                  <a:gd name="connsiteX23" fmla="*/ 43154 w 45410"/>
                  <a:gd name="connsiteY23" fmla="*/ 32786 h 57657"/>
                  <a:gd name="connsiteX24" fmla="*/ 45410 w 45410"/>
                  <a:gd name="connsiteY24" fmla="*/ 41265 h 57657"/>
                  <a:gd name="connsiteX25" fmla="*/ 40898 w 45410"/>
                  <a:gd name="connsiteY25" fmla="*/ 53135 h 57657"/>
                  <a:gd name="connsiteX26" fmla="*/ 26231 w 45410"/>
                  <a:gd name="connsiteY26" fmla="*/ 57657 h 57657"/>
                  <a:gd name="connsiteX27" fmla="*/ 0 w 45410"/>
                  <a:gd name="connsiteY27" fmla="*/ 57657 h 57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5410" h="57657">
                    <a:moveTo>
                      <a:pt x="26231" y="32220"/>
                    </a:moveTo>
                    <a:lnTo>
                      <a:pt x="9308" y="32220"/>
                    </a:lnTo>
                    <a:lnTo>
                      <a:pt x="9308" y="49178"/>
                    </a:lnTo>
                    <a:lnTo>
                      <a:pt x="26231" y="49178"/>
                    </a:lnTo>
                    <a:cubicBezTo>
                      <a:pt x="29897" y="49178"/>
                      <a:pt x="32436" y="48330"/>
                      <a:pt x="34128" y="46917"/>
                    </a:cubicBezTo>
                    <a:cubicBezTo>
                      <a:pt x="35538" y="45504"/>
                      <a:pt x="36385" y="43526"/>
                      <a:pt x="36385" y="40699"/>
                    </a:cubicBezTo>
                    <a:cubicBezTo>
                      <a:pt x="36385" y="37590"/>
                      <a:pt x="35538" y="35612"/>
                      <a:pt x="33846" y="34199"/>
                    </a:cubicBezTo>
                    <a:cubicBezTo>
                      <a:pt x="32436" y="33068"/>
                      <a:pt x="29897" y="32220"/>
                      <a:pt x="26231" y="32220"/>
                    </a:cubicBezTo>
                    <a:moveTo>
                      <a:pt x="24538" y="8196"/>
                    </a:moveTo>
                    <a:lnTo>
                      <a:pt x="9308" y="8196"/>
                    </a:lnTo>
                    <a:lnTo>
                      <a:pt x="9308" y="24307"/>
                    </a:lnTo>
                    <a:lnTo>
                      <a:pt x="25385" y="24307"/>
                    </a:lnTo>
                    <a:cubicBezTo>
                      <a:pt x="28487" y="24307"/>
                      <a:pt x="31026" y="23741"/>
                      <a:pt x="32436" y="22328"/>
                    </a:cubicBezTo>
                    <a:cubicBezTo>
                      <a:pt x="34128" y="20915"/>
                      <a:pt x="34692" y="18937"/>
                      <a:pt x="34692" y="16110"/>
                    </a:cubicBezTo>
                    <a:cubicBezTo>
                      <a:pt x="34692" y="13284"/>
                      <a:pt x="33846" y="11305"/>
                      <a:pt x="32436" y="9892"/>
                    </a:cubicBezTo>
                    <a:cubicBezTo>
                      <a:pt x="31308" y="9044"/>
                      <a:pt x="28487" y="8196"/>
                      <a:pt x="24538" y="8196"/>
                    </a:cubicBezTo>
                    <a:moveTo>
                      <a:pt x="0" y="57375"/>
                    </a:moveTo>
                    <a:lnTo>
                      <a:pt x="0" y="0"/>
                    </a:lnTo>
                    <a:lnTo>
                      <a:pt x="24538" y="0"/>
                    </a:lnTo>
                    <a:cubicBezTo>
                      <a:pt x="30744" y="0"/>
                      <a:pt x="35538" y="1413"/>
                      <a:pt x="38923" y="3957"/>
                    </a:cubicBezTo>
                    <a:cubicBezTo>
                      <a:pt x="42308" y="6501"/>
                      <a:pt x="44000" y="10457"/>
                      <a:pt x="44000" y="15545"/>
                    </a:cubicBezTo>
                    <a:cubicBezTo>
                      <a:pt x="44000" y="17806"/>
                      <a:pt x="43436" y="20067"/>
                      <a:pt x="42308" y="22328"/>
                    </a:cubicBezTo>
                    <a:cubicBezTo>
                      <a:pt x="41179" y="24589"/>
                      <a:pt x="39205" y="26568"/>
                      <a:pt x="35821" y="27698"/>
                    </a:cubicBezTo>
                    <a:cubicBezTo>
                      <a:pt x="39205" y="28829"/>
                      <a:pt x="41744" y="30524"/>
                      <a:pt x="43154" y="32786"/>
                    </a:cubicBezTo>
                    <a:cubicBezTo>
                      <a:pt x="44564" y="35047"/>
                      <a:pt x="45410" y="37873"/>
                      <a:pt x="45410" y="41265"/>
                    </a:cubicBezTo>
                    <a:cubicBezTo>
                      <a:pt x="45410" y="46069"/>
                      <a:pt x="44000" y="50026"/>
                      <a:pt x="40898" y="53135"/>
                    </a:cubicBezTo>
                    <a:cubicBezTo>
                      <a:pt x="37795" y="55962"/>
                      <a:pt x="33000" y="57657"/>
                      <a:pt x="26231" y="57657"/>
                    </a:cubicBezTo>
                    <a:lnTo>
                      <a:pt x="0" y="5765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AEDA4857-1DEE-9942-8A97-47957F90C298}"/>
                  </a:ext>
                </a:extLst>
              </p:cNvPr>
              <p:cNvSpPr/>
              <p:nvPr/>
            </p:nvSpPr>
            <p:spPr>
              <a:xfrm>
                <a:off x="2002465" y="5811024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1718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764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79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462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0F4E977-DC47-CD42-90E3-8E69C5C4F26F}"/>
                </a:ext>
              </a:extLst>
            </p:cNvPr>
            <p:cNvSpPr/>
            <p:nvPr/>
          </p:nvSpPr>
          <p:spPr>
            <a:xfrm>
              <a:off x="1266593" y="5935383"/>
              <a:ext cx="48230" cy="57374"/>
            </a:xfrm>
            <a:custGeom>
              <a:avLst/>
              <a:gdLst>
                <a:gd name="connsiteX0" fmla="*/ 0 w 48230"/>
                <a:gd name="connsiteY0" fmla="*/ 57375 h 57374"/>
                <a:gd name="connsiteX1" fmla="*/ 0 w 48230"/>
                <a:gd name="connsiteY1" fmla="*/ 0 h 57374"/>
                <a:gd name="connsiteX2" fmla="*/ 48231 w 48230"/>
                <a:gd name="connsiteY2" fmla="*/ 0 h 57374"/>
                <a:gd name="connsiteX3" fmla="*/ 48231 w 48230"/>
                <a:gd name="connsiteY3" fmla="*/ 57375 h 57374"/>
                <a:gd name="connsiteX4" fmla="*/ 38641 w 48230"/>
                <a:gd name="connsiteY4" fmla="*/ 57375 h 57374"/>
                <a:gd name="connsiteX5" fmla="*/ 38641 w 48230"/>
                <a:gd name="connsiteY5" fmla="*/ 9044 h 57374"/>
                <a:gd name="connsiteX6" fmla="*/ 9308 w 48230"/>
                <a:gd name="connsiteY6" fmla="*/ 9044 h 57374"/>
                <a:gd name="connsiteX7" fmla="*/ 9308 w 48230"/>
                <a:gd name="connsiteY7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230" h="57374">
                  <a:moveTo>
                    <a:pt x="0" y="57375"/>
                  </a:moveTo>
                  <a:lnTo>
                    <a:pt x="0" y="0"/>
                  </a:lnTo>
                  <a:lnTo>
                    <a:pt x="48231" y="0"/>
                  </a:lnTo>
                  <a:lnTo>
                    <a:pt x="48231" y="57375"/>
                  </a:lnTo>
                  <a:lnTo>
                    <a:pt x="38641" y="57375"/>
                  </a:lnTo>
                  <a:lnTo>
                    <a:pt x="38641" y="9044"/>
                  </a:lnTo>
                  <a:lnTo>
                    <a:pt x="9308" y="9044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33" name="Graphic 13">
              <a:extLst>
                <a:ext uri="{FF2B5EF4-FFF2-40B4-BE49-F238E27FC236}">
                  <a16:creationId xmlns:a16="http://schemas.microsoft.com/office/drawing/2014/main" id="{AFB85BBB-793A-B74B-8260-45E6030D7FD9}"/>
                </a:ext>
              </a:extLst>
            </p:cNvPr>
            <p:cNvGrpSpPr/>
            <p:nvPr/>
          </p:nvGrpSpPr>
          <p:grpSpPr>
            <a:xfrm>
              <a:off x="1332593" y="5933970"/>
              <a:ext cx="245948" cy="82246"/>
              <a:chOff x="1332593" y="5933970"/>
              <a:chExt cx="245948" cy="82246"/>
            </a:xfrm>
            <a:solidFill>
              <a:srgbClr val="CFD4D9"/>
            </a:solidFill>
          </p:grpSpPr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45005C72-3836-864B-AF7B-93A10AAB71EC}"/>
                  </a:ext>
                </a:extLst>
              </p:cNvPr>
              <p:cNvSpPr/>
              <p:nvPr/>
            </p:nvSpPr>
            <p:spPr>
              <a:xfrm>
                <a:off x="1332593" y="5933970"/>
                <a:ext cx="54153" cy="82246"/>
              </a:xfrm>
              <a:custGeom>
                <a:avLst/>
                <a:gdLst>
                  <a:gd name="connsiteX0" fmla="*/ 9590 w 54153"/>
                  <a:gd name="connsiteY0" fmla="*/ 34764 h 82246"/>
                  <a:gd name="connsiteX1" fmla="*/ 14949 w 54153"/>
                  <a:gd name="connsiteY1" fmla="*/ 46917 h 82246"/>
                  <a:gd name="connsiteX2" fmla="*/ 27641 w 54153"/>
                  <a:gd name="connsiteY2" fmla="*/ 51439 h 82246"/>
                  <a:gd name="connsiteX3" fmla="*/ 40051 w 54153"/>
                  <a:gd name="connsiteY3" fmla="*/ 45504 h 82246"/>
                  <a:gd name="connsiteX4" fmla="*/ 44564 w 54153"/>
                  <a:gd name="connsiteY4" fmla="*/ 29677 h 82246"/>
                  <a:gd name="connsiteX5" fmla="*/ 40051 w 54153"/>
                  <a:gd name="connsiteY5" fmla="*/ 14414 h 82246"/>
                  <a:gd name="connsiteX6" fmla="*/ 27359 w 54153"/>
                  <a:gd name="connsiteY6" fmla="*/ 8479 h 82246"/>
                  <a:gd name="connsiteX7" fmla="*/ 20872 w 54153"/>
                  <a:gd name="connsiteY7" fmla="*/ 9610 h 82246"/>
                  <a:gd name="connsiteX8" fmla="*/ 15231 w 54153"/>
                  <a:gd name="connsiteY8" fmla="*/ 13284 h 82246"/>
                  <a:gd name="connsiteX9" fmla="*/ 11282 w 54153"/>
                  <a:gd name="connsiteY9" fmla="*/ 19219 h 82246"/>
                  <a:gd name="connsiteX10" fmla="*/ 9872 w 54153"/>
                  <a:gd name="connsiteY10" fmla="*/ 27416 h 82246"/>
                  <a:gd name="connsiteX11" fmla="*/ 9872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590" y="34764"/>
                    </a:moveTo>
                    <a:cubicBezTo>
                      <a:pt x="9590" y="40134"/>
                      <a:pt x="11282" y="44091"/>
                      <a:pt x="14949" y="46917"/>
                    </a:cubicBezTo>
                    <a:cubicBezTo>
                      <a:pt x="18615" y="49744"/>
                      <a:pt x="22846" y="51439"/>
                      <a:pt x="27641" y="51439"/>
                    </a:cubicBezTo>
                    <a:cubicBezTo>
                      <a:pt x="33000" y="51439"/>
                      <a:pt x="36949" y="49461"/>
                      <a:pt x="40051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3459"/>
                      <a:pt x="43154" y="18371"/>
                      <a:pt x="40051" y="14414"/>
                    </a:cubicBezTo>
                    <a:cubicBezTo>
                      <a:pt x="36949" y="10457"/>
                      <a:pt x="32718" y="8479"/>
                      <a:pt x="27359" y="8479"/>
                    </a:cubicBezTo>
                    <a:cubicBezTo>
                      <a:pt x="25103" y="8479"/>
                      <a:pt x="22846" y="8762"/>
                      <a:pt x="20872" y="9610"/>
                    </a:cubicBezTo>
                    <a:cubicBezTo>
                      <a:pt x="18897" y="10457"/>
                      <a:pt x="16923" y="11588"/>
                      <a:pt x="15231" y="13284"/>
                    </a:cubicBezTo>
                    <a:cubicBezTo>
                      <a:pt x="13538" y="14980"/>
                      <a:pt x="12128" y="16958"/>
                      <a:pt x="11282" y="19219"/>
                    </a:cubicBezTo>
                    <a:cubicBezTo>
                      <a:pt x="10154" y="21763"/>
                      <a:pt x="9872" y="24307"/>
                      <a:pt x="9872" y="27416"/>
                    </a:cubicBezTo>
                    <a:lnTo>
                      <a:pt x="9872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A2D3332B-B7D8-9C48-9592-EC48FF7DA69E}"/>
                  </a:ext>
                </a:extLst>
              </p:cNvPr>
              <p:cNvSpPr/>
              <p:nvPr/>
            </p:nvSpPr>
            <p:spPr>
              <a:xfrm>
                <a:off x="1397747" y="5934253"/>
                <a:ext cx="53871" cy="59918"/>
              </a:xfrm>
              <a:custGeom>
                <a:avLst/>
                <a:gdLst>
                  <a:gd name="connsiteX0" fmla="*/ 27359 w 53871"/>
                  <a:gd name="connsiteY0" fmla="*/ 51157 h 59918"/>
                  <a:gd name="connsiteX1" fmla="*/ 40333 w 53871"/>
                  <a:gd name="connsiteY1" fmla="*/ 45504 h 59918"/>
                  <a:gd name="connsiteX2" fmla="*/ 44564 w 53871"/>
                  <a:gd name="connsiteY2" fmla="*/ 29677 h 59918"/>
                  <a:gd name="connsiteX3" fmla="*/ 40333 w 53871"/>
                  <a:gd name="connsiteY3" fmla="*/ 13849 h 59918"/>
                  <a:gd name="connsiteX4" fmla="*/ 27359 w 53871"/>
                  <a:gd name="connsiteY4" fmla="*/ 8196 h 59918"/>
                  <a:gd name="connsiteX5" fmla="*/ 14385 w 53871"/>
                  <a:gd name="connsiteY5" fmla="*/ 13849 h 59918"/>
                  <a:gd name="connsiteX6" fmla="*/ 9872 w 53871"/>
                  <a:gd name="connsiteY6" fmla="*/ 29677 h 59918"/>
                  <a:gd name="connsiteX7" fmla="*/ 14667 w 53871"/>
                  <a:gd name="connsiteY7" fmla="*/ 45504 h 59918"/>
                  <a:gd name="connsiteX8" fmla="*/ 27359 w 53871"/>
                  <a:gd name="connsiteY8" fmla="*/ 51157 h 59918"/>
                  <a:gd name="connsiteX9" fmla="*/ 27359 w 53871"/>
                  <a:gd name="connsiteY9" fmla="*/ 59919 h 59918"/>
                  <a:gd name="connsiteX10" fmla="*/ 16359 w 53871"/>
                  <a:gd name="connsiteY10" fmla="*/ 57940 h 59918"/>
                  <a:gd name="connsiteX11" fmla="*/ 7615 w 53871"/>
                  <a:gd name="connsiteY11" fmla="*/ 52287 h 59918"/>
                  <a:gd name="connsiteX12" fmla="*/ 1974 w 53871"/>
                  <a:gd name="connsiteY12" fmla="*/ 42678 h 59918"/>
                  <a:gd name="connsiteX13" fmla="*/ 0 w 53871"/>
                  <a:gd name="connsiteY13" fmla="*/ 29959 h 59918"/>
                  <a:gd name="connsiteX14" fmla="*/ 7615 w 53871"/>
                  <a:gd name="connsiteY14" fmla="*/ 7914 h 59918"/>
                  <a:gd name="connsiteX15" fmla="*/ 27359 w 53871"/>
                  <a:gd name="connsiteY15" fmla="*/ 0 h 59918"/>
                  <a:gd name="connsiteX16" fmla="*/ 46539 w 53871"/>
                  <a:gd name="connsiteY16" fmla="*/ 7914 h 59918"/>
                  <a:gd name="connsiteX17" fmla="*/ 53872 w 53871"/>
                  <a:gd name="connsiteY17" fmla="*/ 29959 h 59918"/>
                  <a:gd name="connsiteX18" fmla="*/ 46539 w 53871"/>
                  <a:gd name="connsiteY18" fmla="*/ 52005 h 59918"/>
                  <a:gd name="connsiteX19" fmla="*/ 27359 w 53871"/>
                  <a:gd name="connsiteY19" fmla="*/ 59919 h 5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871" h="59918">
                    <a:moveTo>
                      <a:pt x="27359" y="51157"/>
                    </a:moveTo>
                    <a:cubicBezTo>
                      <a:pt x="33000" y="51157"/>
                      <a:pt x="37231" y="49178"/>
                      <a:pt x="40333" y="45504"/>
                    </a:cubicBezTo>
                    <a:cubicBezTo>
                      <a:pt x="43154" y="41547"/>
                      <a:pt x="44564" y="36460"/>
                      <a:pt x="44564" y="29677"/>
                    </a:cubicBezTo>
                    <a:cubicBezTo>
                      <a:pt x="44564" y="22893"/>
                      <a:pt x="43154" y="17806"/>
                      <a:pt x="40333" y="13849"/>
                    </a:cubicBezTo>
                    <a:cubicBezTo>
                      <a:pt x="37513" y="10175"/>
                      <a:pt x="33282" y="8196"/>
                      <a:pt x="27359" y="8196"/>
                    </a:cubicBezTo>
                    <a:cubicBezTo>
                      <a:pt x="21718" y="8196"/>
                      <a:pt x="17487" y="10175"/>
                      <a:pt x="14385" y="13849"/>
                    </a:cubicBezTo>
                    <a:cubicBezTo>
                      <a:pt x="11282" y="17523"/>
                      <a:pt x="9872" y="22893"/>
                      <a:pt x="9872" y="29677"/>
                    </a:cubicBezTo>
                    <a:cubicBezTo>
                      <a:pt x="9872" y="36460"/>
                      <a:pt x="11564" y="41547"/>
                      <a:pt x="14667" y="45504"/>
                    </a:cubicBezTo>
                    <a:cubicBezTo>
                      <a:pt x="17487" y="49461"/>
                      <a:pt x="22000" y="51157"/>
                      <a:pt x="27359" y="51157"/>
                    </a:cubicBezTo>
                    <a:moveTo>
                      <a:pt x="27359" y="59919"/>
                    </a:moveTo>
                    <a:cubicBezTo>
                      <a:pt x="23410" y="59919"/>
                      <a:pt x="19744" y="59353"/>
                      <a:pt x="16359" y="57940"/>
                    </a:cubicBezTo>
                    <a:cubicBezTo>
                      <a:pt x="12974" y="56527"/>
                      <a:pt x="10154" y="54548"/>
                      <a:pt x="7615" y="52287"/>
                    </a:cubicBezTo>
                    <a:cubicBezTo>
                      <a:pt x="5359" y="49744"/>
                      <a:pt x="3385" y="46635"/>
                      <a:pt x="1974" y="42678"/>
                    </a:cubicBezTo>
                    <a:cubicBezTo>
                      <a:pt x="564" y="39004"/>
                      <a:pt x="0" y="34481"/>
                      <a:pt x="0" y="29959"/>
                    </a:cubicBezTo>
                    <a:cubicBezTo>
                      <a:pt x="0" y="20350"/>
                      <a:pt x="2538" y="13001"/>
                      <a:pt x="7615" y="7914"/>
                    </a:cubicBezTo>
                    <a:cubicBezTo>
                      <a:pt x="12692" y="2826"/>
                      <a:pt x="19180" y="0"/>
                      <a:pt x="27359" y="0"/>
                    </a:cubicBezTo>
                    <a:cubicBezTo>
                      <a:pt x="35256" y="0"/>
                      <a:pt x="41744" y="2544"/>
                      <a:pt x="46539" y="7914"/>
                    </a:cubicBezTo>
                    <a:cubicBezTo>
                      <a:pt x="51333" y="13001"/>
                      <a:pt x="53872" y="20350"/>
                      <a:pt x="53872" y="29959"/>
                    </a:cubicBezTo>
                    <a:cubicBezTo>
                      <a:pt x="53872" y="39286"/>
                      <a:pt x="51333" y="46635"/>
                      <a:pt x="46539" y="52005"/>
                    </a:cubicBezTo>
                    <a:cubicBezTo>
                      <a:pt x="41744" y="57092"/>
                      <a:pt x="35256" y="59919"/>
                      <a:pt x="27359" y="59919"/>
                    </a:cubicBezTo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210E65D4-A347-5048-AABF-494A7E316FDF}"/>
                  </a:ext>
                </a:extLst>
              </p:cNvPr>
              <p:cNvSpPr/>
              <p:nvPr/>
            </p:nvSpPr>
            <p:spPr>
              <a:xfrm>
                <a:off x="1456696" y="5935383"/>
                <a:ext cx="63461" cy="73767"/>
              </a:xfrm>
              <a:custGeom>
                <a:avLst/>
                <a:gdLst>
                  <a:gd name="connsiteX0" fmla="*/ 22282 w 63461"/>
                  <a:gd name="connsiteY0" fmla="*/ 33068 h 73767"/>
                  <a:gd name="connsiteX1" fmla="*/ 20308 w 63461"/>
                  <a:gd name="connsiteY1" fmla="*/ 41830 h 73767"/>
                  <a:gd name="connsiteX2" fmla="*/ 16923 w 63461"/>
                  <a:gd name="connsiteY2" fmla="*/ 48331 h 73767"/>
                  <a:gd name="connsiteX3" fmla="*/ 44846 w 63461"/>
                  <a:gd name="connsiteY3" fmla="*/ 48331 h 73767"/>
                  <a:gd name="connsiteX4" fmla="*/ 44846 w 63461"/>
                  <a:gd name="connsiteY4" fmla="*/ 8762 h 73767"/>
                  <a:gd name="connsiteX5" fmla="*/ 23128 w 63461"/>
                  <a:gd name="connsiteY5" fmla="*/ 8762 h 73767"/>
                  <a:gd name="connsiteX6" fmla="*/ 23128 w 63461"/>
                  <a:gd name="connsiteY6" fmla="*/ 23176 h 73767"/>
                  <a:gd name="connsiteX7" fmla="*/ 22282 w 63461"/>
                  <a:gd name="connsiteY7" fmla="*/ 33068 h 73767"/>
                  <a:gd name="connsiteX8" fmla="*/ 0 w 63461"/>
                  <a:gd name="connsiteY8" fmla="*/ 48613 h 73767"/>
                  <a:gd name="connsiteX9" fmla="*/ 5923 w 63461"/>
                  <a:gd name="connsiteY9" fmla="*/ 48613 h 73767"/>
                  <a:gd name="connsiteX10" fmla="*/ 11000 w 63461"/>
                  <a:gd name="connsiteY10" fmla="*/ 41547 h 73767"/>
                  <a:gd name="connsiteX11" fmla="*/ 13256 w 63461"/>
                  <a:gd name="connsiteY11" fmla="*/ 31938 h 73767"/>
                  <a:gd name="connsiteX12" fmla="*/ 13538 w 63461"/>
                  <a:gd name="connsiteY12" fmla="*/ 27416 h 73767"/>
                  <a:gd name="connsiteX13" fmla="*/ 13821 w 63461"/>
                  <a:gd name="connsiteY13" fmla="*/ 21198 h 73767"/>
                  <a:gd name="connsiteX14" fmla="*/ 13821 w 63461"/>
                  <a:gd name="connsiteY14" fmla="*/ 12436 h 73767"/>
                  <a:gd name="connsiteX15" fmla="*/ 13821 w 63461"/>
                  <a:gd name="connsiteY15" fmla="*/ 0 h 73767"/>
                  <a:gd name="connsiteX16" fmla="*/ 54154 w 63461"/>
                  <a:gd name="connsiteY16" fmla="*/ 0 h 73767"/>
                  <a:gd name="connsiteX17" fmla="*/ 54154 w 63461"/>
                  <a:gd name="connsiteY17" fmla="*/ 48613 h 73767"/>
                  <a:gd name="connsiteX18" fmla="*/ 63462 w 63461"/>
                  <a:gd name="connsiteY18" fmla="*/ 48613 h 73767"/>
                  <a:gd name="connsiteX19" fmla="*/ 63462 w 63461"/>
                  <a:gd name="connsiteY19" fmla="*/ 73768 h 73767"/>
                  <a:gd name="connsiteX20" fmla="*/ 54154 w 63461"/>
                  <a:gd name="connsiteY20" fmla="*/ 73768 h 73767"/>
                  <a:gd name="connsiteX21" fmla="*/ 54154 w 63461"/>
                  <a:gd name="connsiteY21" fmla="*/ 57657 h 73767"/>
                  <a:gd name="connsiteX22" fmla="*/ 9308 w 63461"/>
                  <a:gd name="connsiteY22" fmla="*/ 57657 h 73767"/>
                  <a:gd name="connsiteX23" fmla="*/ 9308 w 63461"/>
                  <a:gd name="connsiteY23" fmla="*/ 73768 h 73767"/>
                  <a:gd name="connsiteX24" fmla="*/ 0 w 63461"/>
                  <a:gd name="connsiteY24" fmla="*/ 73768 h 73767"/>
                  <a:gd name="connsiteX25" fmla="*/ 0 w 63461"/>
                  <a:gd name="connsiteY25" fmla="*/ 48613 h 73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3461" h="73767">
                    <a:moveTo>
                      <a:pt x="22282" y="33068"/>
                    </a:moveTo>
                    <a:cubicBezTo>
                      <a:pt x="22000" y="36460"/>
                      <a:pt x="21154" y="39286"/>
                      <a:pt x="20308" y="41830"/>
                    </a:cubicBezTo>
                    <a:cubicBezTo>
                      <a:pt x="19180" y="44374"/>
                      <a:pt x="18051" y="46635"/>
                      <a:pt x="16923" y="48331"/>
                    </a:cubicBezTo>
                    <a:lnTo>
                      <a:pt x="44846" y="48331"/>
                    </a:lnTo>
                    <a:lnTo>
                      <a:pt x="44846" y="8762"/>
                    </a:lnTo>
                    <a:lnTo>
                      <a:pt x="23128" y="8762"/>
                    </a:lnTo>
                    <a:cubicBezTo>
                      <a:pt x="23128" y="14414"/>
                      <a:pt x="23128" y="19219"/>
                      <a:pt x="23128" y="23176"/>
                    </a:cubicBezTo>
                    <a:cubicBezTo>
                      <a:pt x="22564" y="27698"/>
                      <a:pt x="22564" y="30807"/>
                      <a:pt x="22282" y="33068"/>
                    </a:cubicBezTo>
                    <a:moveTo>
                      <a:pt x="0" y="48613"/>
                    </a:moveTo>
                    <a:lnTo>
                      <a:pt x="5923" y="48613"/>
                    </a:lnTo>
                    <a:cubicBezTo>
                      <a:pt x="7897" y="46917"/>
                      <a:pt x="9590" y="44656"/>
                      <a:pt x="11000" y="41547"/>
                    </a:cubicBezTo>
                    <a:cubicBezTo>
                      <a:pt x="12410" y="38438"/>
                      <a:pt x="13256" y="35329"/>
                      <a:pt x="13256" y="31938"/>
                    </a:cubicBezTo>
                    <a:cubicBezTo>
                      <a:pt x="13256" y="30525"/>
                      <a:pt x="13538" y="29111"/>
                      <a:pt x="13538" y="27416"/>
                    </a:cubicBezTo>
                    <a:cubicBezTo>
                      <a:pt x="13538" y="25720"/>
                      <a:pt x="13538" y="23741"/>
                      <a:pt x="13821" y="21198"/>
                    </a:cubicBezTo>
                    <a:cubicBezTo>
                      <a:pt x="13821" y="18654"/>
                      <a:pt x="13821" y="15828"/>
                      <a:pt x="13821" y="12436"/>
                    </a:cubicBezTo>
                    <a:cubicBezTo>
                      <a:pt x="13821" y="9044"/>
                      <a:pt x="13821" y="4805"/>
                      <a:pt x="13821" y="0"/>
                    </a:cubicBezTo>
                    <a:lnTo>
                      <a:pt x="54154" y="0"/>
                    </a:lnTo>
                    <a:lnTo>
                      <a:pt x="54154" y="48613"/>
                    </a:lnTo>
                    <a:lnTo>
                      <a:pt x="63462" y="48613"/>
                    </a:lnTo>
                    <a:lnTo>
                      <a:pt x="63462" y="73768"/>
                    </a:lnTo>
                    <a:lnTo>
                      <a:pt x="54154" y="73768"/>
                    </a:lnTo>
                    <a:lnTo>
                      <a:pt x="54154" y="57657"/>
                    </a:lnTo>
                    <a:lnTo>
                      <a:pt x="9308" y="57657"/>
                    </a:lnTo>
                    <a:lnTo>
                      <a:pt x="9308" y="73768"/>
                    </a:lnTo>
                    <a:lnTo>
                      <a:pt x="0" y="73768"/>
                    </a:lnTo>
                    <a:lnTo>
                      <a:pt x="0" y="48613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85F68474-1C77-FC4A-A55B-D80FB770F4C3}"/>
                  </a:ext>
                </a:extLst>
              </p:cNvPr>
              <p:cNvSpPr/>
              <p:nvPr/>
            </p:nvSpPr>
            <p:spPr>
              <a:xfrm>
                <a:off x="1522978" y="5935383"/>
                <a:ext cx="55564" cy="80833"/>
              </a:xfrm>
              <a:custGeom>
                <a:avLst/>
                <a:gdLst>
                  <a:gd name="connsiteX0" fmla="*/ 29615 w 55564"/>
                  <a:gd name="connsiteY0" fmla="*/ 66419 h 80833"/>
                  <a:gd name="connsiteX1" fmla="*/ 22000 w 55564"/>
                  <a:gd name="connsiteY1" fmla="*/ 77724 h 80833"/>
                  <a:gd name="connsiteX2" fmla="*/ 11282 w 55564"/>
                  <a:gd name="connsiteY2" fmla="*/ 80833 h 80833"/>
                  <a:gd name="connsiteX3" fmla="*/ 5923 w 55564"/>
                  <a:gd name="connsiteY3" fmla="*/ 80833 h 80833"/>
                  <a:gd name="connsiteX4" fmla="*/ 5923 w 55564"/>
                  <a:gd name="connsiteY4" fmla="*/ 71789 h 80833"/>
                  <a:gd name="connsiteX5" fmla="*/ 9590 w 55564"/>
                  <a:gd name="connsiteY5" fmla="*/ 71789 h 80833"/>
                  <a:gd name="connsiteX6" fmla="*/ 16641 w 55564"/>
                  <a:gd name="connsiteY6" fmla="*/ 70093 h 80833"/>
                  <a:gd name="connsiteX7" fmla="*/ 21436 w 55564"/>
                  <a:gd name="connsiteY7" fmla="*/ 63310 h 80833"/>
                  <a:gd name="connsiteX8" fmla="*/ 23974 w 55564"/>
                  <a:gd name="connsiteY8" fmla="*/ 57092 h 80833"/>
                  <a:gd name="connsiteX9" fmla="*/ 0 w 55564"/>
                  <a:gd name="connsiteY9" fmla="*/ 0 h 80833"/>
                  <a:gd name="connsiteX10" fmla="*/ 10436 w 55564"/>
                  <a:gd name="connsiteY10" fmla="*/ 0 h 80833"/>
                  <a:gd name="connsiteX11" fmla="*/ 29051 w 55564"/>
                  <a:gd name="connsiteY11" fmla="*/ 45504 h 80833"/>
                  <a:gd name="connsiteX12" fmla="*/ 45692 w 55564"/>
                  <a:gd name="connsiteY12" fmla="*/ 0 h 80833"/>
                  <a:gd name="connsiteX13" fmla="*/ 55564 w 55564"/>
                  <a:gd name="connsiteY13" fmla="*/ 0 h 80833"/>
                  <a:gd name="connsiteX14" fmla="*/ 29615 w 55564"/>
                  <a:gd name="connsiteY14" fmla="*/ 66419 h 8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564" h="80833">
                    <a:moveTo>
                      <a:pt x="29615" y="66419"/>
                    </a:moveTo>
                    <a:cubicBezTo>
                      <a:pt x="27359" y="71789"/>
                      <a:pt x="25103" y="75746"/>
                      <a:pt x="22000" y="77724"/>
                    </a:cubicBezTo>
                    <a:cubicBezTo>
                      <a:pt x="19180" y="79986"/>
                      <a:pt x="15513" y="80833"/>
                      <a:pt x="11282" y="80833"/>
                    </a:cubicBezTo>
                    <a:lnTo>
                      <a:pt x="5923" y="80833"/>
                    </a:lnTo>
                    <a:lnTo>
                      <a:pt x="5923" y="71789"/>
                    </a:lnTo>
                    <a:lnTo>
                      <a:pt x="9590" y="71789"/>
                    </a:lnTo>
                    <a:cubicBezTo>
                      <a:pt x="12410" y="71789"/>
                      <a:pt x="14667" y="71224"/>
                      <a:pt x="16641" y="70093"/>
                    </a:cubicBezTo>
                    <a:cubicBezTo>
                      <a:pt x="18615" y="68963"/>
                      <a:pt x="20308" y="66702"/>
                      <a:pt x="21436" y="63310"/>
                    </a:cubicBezTo>
                    <a:lnTo>
                      <a:pt x="23974" y="57092"/>
                    </a:lnTo>
                    <a:lnTo>
                      <a:pt x="0" y="0"/>
                    </a:lnTo>
                    <a:lnTo>
                      <a:pt x="10436" y="0"/>
                    </a:lnTo>
                    <a:lnTo>
                      <a:pt x="29051" y="45504"/>
                    </a:lnTo>
                    <a:lnTo>
                      <a:pt x="45692" y="0"/>
                    </a:lnTo>
                    <a:lnTo>
                      <a:pt x="55564" y="0"/>
                    </a:lnTo>
                    <a:lnTo>
                      <a:pt x="29615" y="66419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A397C7BE-F388-7D4A-9EC7-D85F3562CAB6}"/>
                </a:ext>
              </a:extLst>
            </p:cNvPr>
            <p:cNvSpPr/>
            <p:nvPr/>
          </p:nvSpPr>
          <p:spPr>
            <a:xfrm>
              <a:off x="1588414" y="5935383"/>
              <a:ext cx="66282" cy="57374"/>
            </a:xfrm>
            <a:custGeom>
              <a:avLst/>
              <a:gdLst>
                <a:gd name="connsiteX0" fmla="*/ 0 w 66282"/>
                <a:gd name="connsiteY0" fmla="*/ 57375 h 57374"/>
                <a:gd name="connsiteX1" fmla="*/ 0 w 66282"/>
                <a:gd name="connsiteY1" fmla="*/ 0 h 57374"/>
                <a:gd name="connsiteX2" fmla="*/ 14103 w 66282"/>
                <a:gd name="connsiteY2" fmla="*/ 0 h 57374"/>
                <a:gd name="connsiteX3" fmla="*/ 33282 w 66282"/>
                <a:gd name="connsiteY3" fmla="*/ 48048 h 57374"/>
                <a:gd name="connsiteX4" fmla="*/ 52744 w 66282"/>
                <a:gd name="connsiteY4" fmla="*/ 0 h 57374"/>
                <a:gd name="connsiteX5" fmla="*/ 66282 w 66282"/>
                <a:gd name="connsiteY5" fmla="*/ 0 h 57374"/>
                <a:gd name="connsiteX6" fmla="*/ 66282 w 66282"/>
                <a:gd name="connsiteY6" fmla="*/ 57375 h 57374"/>
                <a:gd name="connsiteX7" fmla="*/ 56974 w 66282"/>
                <a:gd name="connsiteY7" fmla="*/ 57375 h 57374"/>
                <a:gd name="connsiteX8" fmla="*/ 56974 w 66282"/>
                <a:gd name="connsiteY8" fmla="*/ 10457 h 57374"/>
                <a:gd name="connsiteX9" fmla="*/ 37795 w 66282"/>
                <a:gd name="connsiteY9" fmla="*/ 57375 h 57374"/>
                <a:gd name="connsiteX10" fmla="*/ 27923 w 66282"/>
                <a:gd name="connsiteY10" fmla="*/ 57375 h 57374"/>
                <a:gd name="connsiteX11" fmla="*/ 8744 w 66282"/>
                <a:gd name="connsiteY11" fmla="*/ 10457 h 57374"/>
                <a:gd name="connsiteX12" fmla="*/ 8744 w 66282"/>
                <a:gd name="connsiteY1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282" h="57374">
                  <a:moveTo>
                    <a:pt x="0" y="57375"/>
                  </a:moveTo>
                  <a:lnTo>
                    <a:pt x="0" y="0"/>
                  </a:lnTo>
                  <a:lnTo>
                    <a:pt x="14103" y="0"/>
                  </a:lnTo>
                  <a:lnTo>
                    <a:pt x="33282" y="48048"/>
                  </a:lnTo>
                  <a:lnTo>
                    <a:pt x="52744" y="0"/>
                  </a:lnTo>
                  <a:lnTo>
                    <a:pt x="66282" y="0"/>
                  </a:lnTo>
                  <a:lnTo>
                    <a:pt x="66282" y="57375"/>
                  </a:lnTo>
                  <a:lnTo>
                    <a:pt x="56974" y="57375"/>
                  </a:lnTo>
                  <a:lnTo>
                    <a:pt x="56974" y="10457"/>
                  </a:lnTo>
                  <a:lnTo>
                    <a:pt x="37795" y="57375"/>
                  </a:lnTo>
                  <a:lnTo>
                    <a:pt x="27923" y="57375"/>
                  </a:lnTo>
                  <a:lnTo>
                    <a:pt x="8744" y="10457"/>
                  </a:lnTo>
                  <a:lnTo>
                    <a:pt x="8744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C5DAA932-1209-AA4C-BCA7-A81CC2B627CA}"/>
                </a:ext>
              </a:extLst>
            </p:cNvPr>
            <p:cNvSpPr/>
            <p:nvPr/>
          </p:nvSpPr>
          <p:spPr>
            <a:xfrm>
              <a:off x="1669926" y="5934253"/>
              <a:ext cx="46820" cy="59635"/>
            </a:xfrm>
            <a:custGeom>
              <a:avLst/>
              <a:gdLst>
                <a:gd name="connsiteX0" fmla="*/ 37513 w 46820"/>
                <a:gd name="connsiteY0" fmla="*/ 33068 h 59635"/>
                <a:gd name="connsiteX1" fmla="*/ 29897 w 46820"/>
                <a:gd name="connsiteY1" fmla="*/ 33068 h 59635"/>
                <a:gd name="connsiteX2" fmla="*/ 21718 w 46820"/>
                <a:gd name="connsiteY2" fmla="*/ 33068 h 59635"/>
                <a:gd name="connsiteX3" fmla="*/ 12692 w 46820"/>
                <a:gd name="connsiteY3" fmla="*/ 35612 h 59635"/>
                <a:gd name="connsiteX4" fmla="*/ 9590 w 46820"/>
                <a:gd name="connsiteY4" fmla="*/ 42395 h 59635"/>
                <a:gd name="connsiteX5" fmla="*/ 12410 w 46820"/>
                <a:gd name="connsiteY5" fmla="*/ 48896 h 59635"/>
                <a:gd name="connsiteX6" fmla="*/ 20308 w 46820"/>
                <a:gd name="connsiteY6" fmla="*/ 51439 h 59635"/>
                <a:gd name="connsiteX7" fmla="*/ 32436 w 46820"/>
                <a:gd name="connsiteY7" fmla="*/ 47765 h 59635"/>
                <a:gd name="connsiteX8" fmla="*/ 37513 w 46820"/>
                <a:gd name="connsiteY8" fmla="*/ 38438 h 59635"/>
                <a:gd name="connsiteX9" fmla="*/ 37513 w 46820"/>
                <a:gd name="connsiteY9" fmla="*/ 33068 h 59635"/>
                <a:gd name="connsiteX10" fmla="*/ 38077 w 46820"/>
                <a:gd name="connsiteY10" fmla="*/ 58505 h 59635"/>
                <a:gd name="connsiteX11" fmla="*/ 38077 w 46820"/>
                <a:gd name="connsiteY11" fmla="*/ 51722 h 59635"/>
                <a:gd name="connsiteX12" fmla="*/ 30744 w 46820"/>
                <a:gd name="connsiteY12" fmla="*/ 57375 h 59635"/>
                <a:gd name="connsiteX13" fmla="*/ 20026 w 46820"/>
                <a:gd name="connsiteY13" fmla="*/ 59636 h 59635"/>
                <a:gd name="connsiteX14" fmla="*/ 5359 w 46820"/>
                <a:gd name="connsiteY14" fmla="*/ 55114 h 59635"/>
                <a:gd name="connsiteX15" fmla="*/ 0 w 46820"/>
                <a:gd name="connsiteY15" fmla="*/ 42678 h 59635"/>
                <a:gd name="connsiteX16" fmla="*/ 5923 w 46820"/>
                <a:gd name="connsiteY16" fmla="*/ 29677 h 59635"/>
                <a:gd name="connsiteX17" fmla="*/ 21718 w 46820"/>
                <a:gd name="connsiteY17" fmla="*/ 25437 h 59635"/>
                <a:gd name="connsiteX18" fmla="*/ 29897 w 46820"/>
                <a:gd name="connsiteY18" fmla="*/ 25437 h 59635"/>
                <a:gd name="connsiteX19" fmla="*/ 37513 w 46820"/>
                <a:gd name="connsiteY19" fmla="*/ 25720 h 59635"/>
                <a:gd name="connsiteX20" fmla="*/ 37513 w 46820"/>
                <a:gd name="connsiteY20" fmla="*/ 20632 h 59635"/>
                <a:gd name="connsiteX21" fmla="*/ 33846 w 46820"/>
                <a:gd name="connsiteY21" fmla="*/ 11588 h 59635"/>
                <a:gd name="connsiteX22" fmla="*/ 24821 w 46820"/>
                <a:gd name="connsiteY22" fmla="*/ 8762 h 59635"/>
                <a:gd name="connsiteX23" fmla="*/ 15513 w 46820"/>
                <a:gd name="connsiteY23" fmla="*/ 11871 h 59635"/>
                <a:gd name="connsiteX24" fmla="*/ 11000 w 46820"/>
                <a:gd name="connsiteY24" fmla="*/ 19219 h 59635"/>
                <a:gd name="connsiteX25" fmla="*/ 1974 w 46820"/>
                <a:gd name="connsiteY25" fmla="*/ 17241 h 59635"/>
                <a:gd name="connsiteX26" fmla="*/ 9590 w 46820"/>
                <a:gd name="connsiteY26" fmla="*/ 4805 h 59635"/>
                <a:gd name="connsiteX27" fmla="*/ 24821 w 46820"/>
                <a:gd name="connsiteY27" fmla="*/ 0 h 59635"/>
                <a:gd name="connsiteX28" fmla="*/ 40615 w 46820"/>
                <a:gd name="connsiteY28" fmla="*/ 4805 h 59635"/>
                <a:gd name="connsiteX29" fmla="*/ 46821 w 46820"/>
                <a:gd name="connsiteY29" fmla="*/ 20067 h 59635"/>
                <a:gd name="connsiteX30" fmla="*/ 46821 w 46820"/>
                <a:gd name="connsiteY30" fmla="*/ 58505 h 59635"/>
                <a:gd name="connsiteX31" fmla="*/ 38077 w 46820"/>
                <a:gd name="connsiteY31" fmla="*/ 58505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6820" h="59635">
                  <a:moveTo>
                    <a:pt x="37513" y="33068"/>
                  </a:moveTo>
                  <a:cubicBezTo>
                    <a:pt x="35256" y="33068"/>
                    <a:pt x="32718" y="33068"/>
                    <a:pt x="29897" y="33068"/>
                  </a:cubicBezTo>
                  <a:cubicBezTo>
                    <a:pt x="27359" y="33068"/>
                    <a:pt x="24538" y="33068"/>
                    <a:pt x="21718" y="33068"/>
                  </a:cubicBezTo>
                  <a:cubicBezTo>
                    <a:pt x="17769" y="33351"/>
                    <a:pt x="14667" y="34199"/>
                    <a:pt x="12692" y="35612"/>
                  </a:cubicBezTo>
                  <a:cubicBezTo>
                    <a:pt x="10718" y="37308"/>
                    <a:pt x="9590" y="39569"/>
                    <a:pt x="9590" y="42395"/>
                  </a:cubicBezTo>
                  <a:cubicBezTo>
                    <a:pt x="9590" y="45222"/>
                    <a:pt x="10436" y="47200"/>
                    <a:pt x="12410" y="48896"/>
                  </a:cubicBezTo>
                  <a:cubicBezTo>
                    <a:pt x="14385" y="50592"/>
                    <a:pt x="16923" y="51439"/>
                    <a:pt x="20308" y="51439"/>
                  </a:cubicBezTo>
                  <a:cubicBezTo>
                    <a:pt x="25103" y="51439"/>
                    <a:pt x="29051" y="50309"/>
                    <a:pt x="32436" y="47765"/>
                  </a:cubicBezTo>
                  <a:cubicBezTo>
                    <a:pt x="35821" y="45504"/>
                    <a:pt x="37513" y="42395"/>
                    <a:pt x="37513" y="38438"/>
                  </a:cubicBezTo>
                  <a:lnTo>
                    <a:pt x="37513" y="33068"/>
                  </a:lnTo>
                  <a:close/>
                  <a:moveTo>
                    <a:pt x="38077" y="58505"/>
                  </a:moveTo>
                  <a:lnTo>
                    <a:pt x="38077" y="51722"/>
                  </a:lnTo>
                  <a:cubicBezTo>
                    <a:pt x="36385" y="53983"/>
                    <a:pt x="33846" y="55962"/>
                    <a:pt x="30744" y="57375"/>
                  </a:cubicBezTo>
                  <a:cubicBezTo>
                    <a:pt x="27641" y="58788"/>
                    <a:pt x="24256" y="59636"/>
                    <a:pt x="20026" y="59636"/>
                  </a:cubicBezTo>
                  <a:cubicBezTo>
                    <a:pt x="13821" y="59636"/>
                    <a:pt x="9026" y="58223"/>
                    <a:pt x="5359" y="55114"/>
                  </a:cubicBezTo>
                  <a:cubicBezTo>
                    <a:pt x="1692" y="52005"/>
                    <a:pt x="0" y="47765"/>
                    <a:pt x="0" y="42678"/>
                  </a:cubicBezTo>
                  <a:cubicBezTo>
                    <a:pt x="0" y="36742"/>
                    <a:pt x="1974" y="32503"/>
                    <a:pt x="5923" y="29677"/>
                  </a:cubicBezTo>
                  <a:cubicBezTo>
                    <a:pt x="9872" y="27133"/>
                    <a:pt x="14949" y="25437"/>
                    <a:pt x="21718" y="25437"/>
                  </a:cubicBezTo>
                  <a:cubicBezTo>
                    <a:pt x="24538" y="25437"/>
                    <a:pt x="27359" y="25437"/>
                    <a:pt x="29897" y="25437"/>
                  </a:cubicBezTo>
                  <a:cubicBezTo>
                    <a:pt x="32436" y="25437"/>
                    <a:pt x="34974" y="25437"/>
                    <a:pt x="37513" y="25720"/>
                  </a:cubicBezTo>
                  <a:lnTo>
                    <a:pt x="37513" y="20632"/>
                  </a:lnTo>
                  <a:cubicBezTo>
                    <a:pt x="37513" y="16393"/>
                    <a:pt x="36385" y="13284"/>
                    <a:pt x="33846" y="11588"/>
                  </a:cubicBezTo>
                  <a:cubicBezTo>
                    <a:pt x="31590" y="9610"/>
                    <a:pt x="28487" y="8762"/>
                    <a:pt x="24821" y="8762"/>
                  </a:cubicBezTo>
                  <a:cubicBezTo>
                    <a:pt x="20872" y="8762"/>
                    <a:pt x="17769" y="9892"/>
                    <a:pt x="15513" y="11871"/>
                  </a:cubicBezTo>
                  <a:cubicBezTo>
                    <a:pt x="13538" y="13849"/>
                    <a:pt x="11846" y="16393"/>
                    <a:pt x="11000" y="19219"/>
                  </a:cubicBezTo>
                  <a:lnTo>
                    <a:pt x="1974" y="17241"/>
                  </a:lnTo>
                  <a:cubicBezTo>
                    <a:pt x="3103" y="12153"/>
                    <a:pt x="5641" y="8196"/>
                    <a:pt x="9590" y="4805"/>
                  </a:cubicBezTo>
                  <a:cubicBezTo>
                    <a:pt x="13538" y="1696"/>
                    <a:pt x="18615" y="0"/>
                    <a:pt x="24821" y="0"/>
                  </a:cubicBezTo>
                  <a:cubicBezTo>
                    <a:pt x="31308" y="0"/>
                    <a:pt x="36667" y="1696"/>
                    <a:pt x="40615" y="4805"/>
                  </a:cubicBezTo>
                  <a:cubicBezTo>
                    <a:pt x="44846" y="8196"/>
                    <a:pt x="46821" y="13284"/>
                    <a:pt x="46821" y="20067"/>
                  </a:cubicBezTo>
                  <a:lnTo>
                    <a:pt x="46821" y="58505"/>
                  </a:lnTo>
                  <a:lnTo>
                    <a:pt x="38077" y="5850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3B05C48-04C5-AB40-8AA6-D709FA4E3EBE}"/>
                </a:ext>
              </a:extLst>
            </p:cNvPr>
            <p:cNvSpPr/>
            <p:nvPr/>
          </p:nvSpPr>
          <p:spPr>
            <a:xfrm>
              <a:off x="1734234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F6D605A-1F55-E447-831C-1BDAD4AA188C}"/>
                </a:ext>
              </a:extLst>
            </p:cNvPr>
            <p:cNvSpPr/>
            <p:nvPr/>
          </p:nvSpPr>
          <p:spPr>
            <a:xfrm>
              <a:off x="1801362" y="5935383"/>
              <a:ext cx="49359" cy="57374"/>
            </a:xfrm>
            <a:custGeom>
              <a:avLst/>
              <a:gdLst>
                <a:gd name="connsiteX0" fmla="*/ 0 w 49359"/>
                <a:gd name="connsiteY0" fmla="*/ 57375 h 57374"/>
                <a:gd name="connsiteX1" fmla="*/ 0 w 49359"/>
                <a:gd name="connsiteY1" fmla="*/ 0 h 57374"/>
                <a:gd name="connsiteX2" fmla="*/ 9590 w 49359"/>
                <a:gd name="connsiteY2" fmla="*/ 0 h 57374"/>
                <a:gd name="connsiteX3" fmla="*/ 9590 w 49359"/>
                <a:gd name="connsiteY3" fmla="*/ 23459 h 57374"/>
                <a:gd name="connsiteX4" fmla="*/ 39769 w 49359"/>
                <a:gd name="connsiteY4" fmla="*/ 23459 h 57374"/>
                <a:gd name="connsiteX5" fmla="*/ 39769 w 49359"/>
                <a:gd name="connsiteY5" fmla="*/ 0 h 57374"/>
                <a:gd name="connsiteX6" fmla="*/ 49359 w 49359"/>
                <a:gd name="connsiteY6" fmla="*/ 0 h 57374"/>
                <a:gd name="connsiteX7" fmla="*/ 49359 w 49359"/>
                <a:gd name="connsiteY7" fmla="*/ 57375 h 57374"/>
                <a:gd name="connsiteX8" fmla="*/ 39769 w 49359"/>
                <a:gd name="connsiteY8" fmla="*/ 57375 h 57374"/>
                <a:gd name="connsiteX9" fmla="*/ 39769 w 49359"/>
                <a:gd name="connsiteY9" fmla="*/ 32503 h 57374"/>
                <a:gd name="connsiteX10" fmla="*/ 9590 w 49359"/>
                <a:gd name="connsiteY10" fmla="*/ 32503 h 57374"/>
                <a:gd name="connsiteX11" fmla="*/ 9590 w 49359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59" h="57374"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359" y="0"/>
                  </a:lnTo>
                  <a:lnTo>
                    <a:pt x="49359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590" y="32503"/>
                  </a:lnTo>
                  <a:lnTo>
                    <a:pt x="959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91FC9B31-E37F-BE4B-A0BF-EE73657BE81F}"/>
                </a:ext>
              </a:extLst>
            </p:cNvPr>
            <p:cNvSpPr/>
            <p:nvPr/>
          </p:nvSpPr>
          <p:spPr>
            <a:xfrm>
              <a:off x="1868491" y="5935383"/>
              <a:ext cx="62333" cy="57374"/>
            </a:xfrm>
            <a:custGeom>
              <a:avLst/>
              <a:gdLst>
                <a:gd name="connsiteX0" fmla="*/ 52744 w 62333"/>
                <a:gd name="connsiteY0" fmla="*/ 0 h 57374"/>
                <a:gd name="connsiteX1" fmla="*/ 62333 w 62333"/>
                <a:gd name="connsiteY1" fmla="*/ 0 h 57374"/>
                <a:gd name="connsiteX2" fmla="*/ 62333 w 62333"/>
                <a:gd name="connsiteY2" fmla="*/ 57375 h 57374"/>
                <a:gd name="connsiteX3" fmla="*/ 52744 w 62333"/>
                <a:gd name="connsiteY3" fmla="*/ 57375 h 57374"/>
                <a:gd name="connsiteX4" fmla="*/ 52744 w 62333"/>
                <a:gd name="connsiteY4" fmla="*/ 0 h 57374"/>
                <a:gd name="connsiteX5" fmla="*/ 24256 w 62333"/>
                <a:gd name="connsiteY5" fmla="*/ 28546 h 57374"/>
                <a:gd name="connsiteX6" fmla="*/ 9590 w 62333"/>
                <a:gd name="connsiteY6" fmla="*/ 28546 h 57374"/>
                <a:gd name="connsiteX7" fmla="*/ 9590 w 62333"/>
                <a:gd name="connsiteY7" fmla="*/ 48896 h 57374"/>
                <a:gd name="connsiteX8" fmla="*/ 24256 w 62333"/>
                <a:gd name="connsiteY8" fmla="*/ 48896 h 57374"/>
                <a:gd name="connsiteX9" fmla="*/ 33000 w 62333"/>
                <a:gd name="connsiteY9" fmla="*/ 46069 h 57374"/>
                <a:gd name="connsiteX10" fmla="*/ 35256 w 62333"/>
                <a:gd name="connsiteY10" fmla="*/ 38438 h 57374"/>
                <a:gd name="connsiteX11" fmla="*/ 33000 w 62333"/>
                <a:gd name="connsiteY11" fmla="*/ 31090 h 57374"/>
                <a:gd name="connsiteX12" fmla="*/ 24256 w 62333"/>
                <a:gd name="connsiteY12" fmla="*/ 28546 h 57374"/>
                <a:gd name="connsiteX13" fmla="*/ 0 w 62333"/>
                <a:gd name="connsiteY13" fmla="*/ 57375 h 57374"/>
                <a:gd name="connsiteX14" fmla="*/ 0 w 62333"/>
                <a:gd name="connsiteY14" fmla="*/ 0 h 57374"/>
                <a:gd name="connsiteX15" fmla="*/ 9590 w 62333"/>
                <a:gd name="connsiteY15" fmla="*/ 0 h 57374"/>
                <a:gd name="connsiteX16" fmla="*/ 9590 w 62333"/>
                <a:gd name="connsiteY16" fmla="*/ 19784 h 57374"/>
                <a:gd name="connsiteX17" fmla="*/ 24256 w 62333"/>
                <a:gd name="connsiteY17" fmla="*/ 19784 h 57374"/>
                <a:gd name="connsiteX18" fmla="*/ 39205 w 62333"/>
                <a:gd name="connsiteY18" fmla="*/ 24589 h 57374"/>
                <a:gd name="connsiteX19" fmla="*/ 44282 w 62333"/>
                <a:gd name="connsiteY19" fmla="*/ 38156 h 57374"/>
                <a:gd name="connsiteX20" fmla="*/ 39205 w 62333"/>
                <a:gd name="connsiteY20" fmla="*/ 52287 h 57374"/>
                <a:gd name="connsiteX21" fmla="*/ 23974 w 62333"/>
                <a:gd name="connsiteY21" fmla="*/ 57375 h 57374"/>
                <a:gd name="connsiteX22" fmla="*/ 0 w 62333"/>
                <a:gd name="connsiteY22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2333" h="57374">
                  <a:moveTo>
                    <a:pt x="52744" y="0"/>
                  </a:moveTo>
                  <a:lnTo>
                    <a:pt x="62333" y="0"/>
                  </a:lnTo>
                  <a:lnTo>
                    <a:pt x="62333" y="57375"/>
                  </a:lnTo>
                  <a:lnTo>
                    <a:pt x="52744" y="57375"/>
                  </a:lnTo>
                  <a:lnTo>
                    <a:pt x="52744" y="0"/>
                  </a:lnTo>
                  <a:close/>
                  <a:moveTo>
                    <a:pt x="24256" y="28546"/>
                  </a:moveTo>
                  <a:lnTo>
                    <a:pt x="9590" y="28546"/>
                  </a:lnTo>
                  <a:lnTo>
                    <a:pt x="9590" y="48896"/>
                  </a:lnTo>
                  <a:lnTo>
                    <a:pt x="24256" y="48896"/>
                  </a:lnTo>
                  <a:cubicBezTo>
                    <a:pt x="28487" y="48896"/>
                    <a:pt x="31590" y="47765"/>
                    <a:pt x="33000" y="46069"/>
                  </a:cubicBezTo>
                  <a:cubicBezTo>
                    <a:pt x="34692" y="44091"/>
                    <a:pt x="35256" y="41547"/>
                    <a:pt x="35256" y="38438"/>
                  </a:cubicBezTo>
                  <a:cubicBezTo>
                    <a:pt x="35256" y="35329"/>
                    <a:pt x="34410" y="32786"/>
                    <a:pt x="33000" y="31090"/>
                  </a:cubicBezTo>
                  <a:cubicBezTo>
                    <a:pt x="31590" y="29394"/>
                    <a:pt x="28769" y="28546"/>
                    <a:pt x="24256" y="28546"/>
                  </a:cubicBezTo>
                  <a:moveTo>
                    <a:pt x="0" y="57375"/>
                  </a:moveTo>
                  <a:lnTo>
                    <a:pt x="0" y="0"/>
                  </a:lnTo>
                  <a:lnTo>
                    <a:pt x="9590" y="0"/>
                  </a:lnTo>
                  <a:lnTo>
                    <a:pt x="9590" y="19784"/>
                  </a:lnTo>
                  <a:lnTo>
                    <a:pt x="24256" y="19784"/>
                  </a:lnTo>
                  <a:cubicBezTo>
                    <a:pt x="30744" y="19784"/>
                    <a:pt x="35821" y="21480"/>
                    <a:pt x="39205" y="24589"/>
                  </a:cubicBezTo>
                  <a:cubicBezTo>
                    <a:pt x="42590" y="27698"/>
                    <a:pt x="44282" y="32220"/>
                    <a:pt x="44282" y="38156"/>
                  </a:cubicBezTo>
                  <a:cubicBezTo>
                    <a:pt x="44282" y="44091"/>
                    <a:pt x="42590" y="48896"/>
                    <a:pt x="39205" y="52287"/>
                  </a:cubicBezTo>
                  <a:cubicBezTo>
                    <a:pt x="35821" y="55679"/>
                    <a:pt x="30744" y="57375"/>
                    <a:pt x="23974" y="57375"/>
                  </a:cubicBezTo>
                  <a:lnTo>
                    <a:pt x="0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D78A59F-65ED-154F-9BB0-F3D1A7A2D934}"/>
                </a:ext>
              </a:extLst>
            </p:cNvPr>
            <p:cNvSpPr/>
            <p:nvPr/>
          </p:nvSpPr>
          <p:spPr>
            <a:xfrm>
              <a:off x="1941542" y="5935383"/>
              <a:ext cx="54435" cy="57374"/>
            </a:xfrm>
            <a:custGeom>
              <a:avLst/>
              <a:gdLst>
                <a:gd name="connsiteX0" fmla="*/ 42872 w 54435"/>
                <a:gd name="connsiteY0" fmla="*/ 57375 h 57374"/>
                <a:gd name="connsiteX1" fmla="*/ 26795 w 54435"/>
                <a:gd name="connsiteY1" fmla="*/ 34481 h 57374"/>
                <a:gd name="connsiteX2" fmla="*/ 11282 w 54435"/>
                <a:gd name="connsiteY2" fmla="*/ 57375 h 57374"/>
                <a:gd name="connsiteX3" fmla="*/ 0 w 54435"/>
                <a:gd name="connsiteY3" fmla="*/ 57375 h 57374"/>
                <a:gd name="connsiteX4" fmla="*/ 21154 w 54435"/>
                <a:gd name="connsiteY4" fmla="*/ 27981 h 57374"/>
                <a:gd name="connsiteX5" fmla="*/ 1410 w 54435"/>
                <a:gd name="connsiteY5" fmla="*/ 0 h 57374"/>
                <a:gd name="connsiteX6" fmla="*/ 12410 w 54435"/>
                <a:gd name="connsiteY6" fmla="*/ 0 h 57374"/>
                <a:gd name="connsiteX7" fmla="*/ 26795 w 54435"/>
                <a:gd name="connsiteY7" fmla="*/ 21198 h 57374"/>
                <a:gd name="connsiteX8" fmla="*/ 41462 w 54435"/>
                <a:gd name="connsiteY8" fmla="*/ 0 h 57374"/>
                <a:gd name="connsiteX9" fmla="*/ 52462 w 54435"/>
                <a:gd name="connsiteY9" fmla="*/ 0 h 57374"/>
                <a:gd name="connsiteX10" fmla="*/ 32436 w 54435"/>
                <a:gd name="connsiteY10" fmla="*/ 27416 h 57374"/>
                <a:gd name="connsiteX11" fmla="*/ 54436 w 54435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435" h="57374">
                  <a:moveTo>
                    <a:pt x="42872" y="57375"/>
                  </a:moveTo>
                  <a:lnTo>
                    <a:pt x="26795" y="34481"/>
                  </a:lnTo>
                  <a:lnTo>
                    <a:pt x="11282" y="57375"/>
                  </a:lnTo>
                  <a:lnTo>
                    <a:pt x="0" y="57375"/>
                  </a:lnTo>
                  <a:lnTo>
                    <a:pt x="21154" y="27981"/>
                  </a:lnTo>
                  <a:lnTo>
                    <a:pt x="1410" y="0"/>
                  </a:lnTo>
                  <a:lnTo>
                    <a:pt x="12410" y="0"/>
                  </a:lnTo>
                  <a:lnTo>
                    <a:pt x="26795" y="21198"/>
                  </a:lnTo>
                  <a:lnTo>
                    <a:pt x="41462" y="0"/>
                  </a:lnTo>
                  <a:lnTo>
                    <a:pt x="52462" y="0"/>
                  </a:lnTo>
                  <a:lnTo>
                    <a:pt x="32436" y="27416"/>
                  </a:lnTo>
                  <a:lnTo>
                    <a:pt x="54436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grpSp>
          <p:nvGrpSpPr>
            <p:cNvPr id="40" name="Graphic 13">
              <a:extLst>
                <a:ext uri="{FF2B5EF4-FFF2-40B4-BE49-F238E27FC236}">
                  <a16:creationId xmlns:a16="http://schemas.microsoft.com/office/drawing/2014/main" id="{A3412EFB-25E5-F24C-9AA5-A8B3CDCDE57F}"/>
                </a:ext>
              </a:extLst>
            </p:cNvPr>
            <p:cNvGrpSpPr/>
            <p:nvPr/>
          </p:nvGrpSpPr>
          <p:grpSpPr>
            <a:xfrm>
              <a:off x="1266593" y="6057199"/>
              <a:ext cx="116205" cy="82246"/>
              <a:chOff x="1266593" y="6057199"/>
              <a:chExt cx="116205" cy="82246"/>
            </a:xfrm>
            <a:solidFill>
              <a:srgbClr val="CFD4D9"/>
            </a:solidFill>
          </p:grpSpPr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A54C67D7-4E2A-194D-8C27-C5B336C4882D}"/>
                  </a:ext>
                </a:extLst>
              </p:cNvPr>
              <p:cNvSpPr/>
              <p:nvPr/>
            </p:nvSpPr>
            <p:spPr>
              <a:xfrm>
                <a:off x="1266593" y="6057199"/>
                <a:ext cx="54153" cy="82246"/>
              </a:xfrm>
              <a:custGeom>
                <a:avLst/>
                <a:gdLst>
                  <a:gd name="connsiteX0" fmla="*/ 9308 w 54153"/>
                  <a:gd name="connsiteY0" fmla="*/ 34764 h 82246"/>
                  <a:gd name="connsiteX1" fmla="*/ 14667 w 54153"/>
                  <a:gd name="connsiteY1" fmla="*/ 46917 h 82246"/>
                  <a:gd name="connsiteX2" fmla="*/ 27359 w 54153"/>
                  <a:gd name="connsiteY2" fmla="*/ 51439 h 82246"/>
                  <a:gd name="connsiteX3" fmla="*/ 39769 w 54153"/>
                  <a:gd name="connsiteY3" fmla="*/ 45504 h 82246"/>
                  <a:gd name="connsiteX4" fmla="*/ 44282 w 54153"/>
                  <a:gd name="connsiteY4" fmla="*/ 29677 h 82246"/>
                  <a:gd name="connsiteX5" fmla="*/ 39769 w 54153"/>
                  <a:gd name="connsiteY5" fmla="*/ 14414 h 82246"/>
                  <a:gd name="connsiteX6" fmla="*/ 27077 w 54153"/>
                  <a:gd name="connsiteY6" fmla="*/ 8479 h 82246"/>
                  <a:gd name="connsiteX7" fmla="*/ 20590 w 54153"/>
                  <a:gd name="connsiteY7" fmla="*/ 9610 h 82246"/>
                  <a:gd name="connsiteX8" fmla="*/ 14949 w 54153"/>
                  <a:gd name="connsiteY8" fmla="*/ 13284 h 82246"/>
                  <a:gd name="connsiteX9" fmla="*/ 11000 w 54153"/>
                  <a:gd name="connsiteY9" fmla="*/ 19219 h 82246"/>
                  <a:gd name="connsiteX10" fmla="*/ 9590 w 54153"/>
                  <a:gd name="connsiteY10" fmla="*/ 27416 h 82246"/>
                  <a:gd name="connsiteX11" fmla="*/ 9590 w 54153"/>
                  <a:gd name="connsiteY11" fmla="*/ 34764 h 82246"/>
                  <a:gd name="connsiteX12" fmla="*/ 0 w 54153"/>
                  <a:gd name="connsiteY12" fmla="*/ 82247 h 82246"/>
                  <a:gd name="connsiteX13" fmla="*/ 0 w 54153"/>
                  <a:gd name="connsiteY13" fmla="*/ 1413 h 82246"/>
                  <a:gd name="connsiteX14" fmla="*/ 9590 w 54153"/>
                  <a:gd name="connsiteY14" fmla="*/ 1413 h 82246"/>
                  <a:gd name="connsiteX15" fmla="*/ 9590 w 54153"/>
                  <a:gd name="connsiteY15" fmla="*/ 9044 h 82246"/>
                  <a:gd name="connsiteX16" fmla="*/ 18051 w 54153"/>
                  <a:gd name="connsiteY16" fmla="*/ 2261 h 82246"/>
                  <a:gd name="connsiteX17" fmla="*/ 29051 w 54153"/>
                  <a:gd name="connsiteY17" fmla="*/ 0 h 82246"/>
                  <a:gd name="connsiteX18" fmla="*/ 38923 w 54153"/>
                  <a:gd name="connsiteY18" fmla="*/ 1978 h 82246"/>
                  <a:gd name="connsiteX19" fmla="*/ 46821 w 54153"/>
                  <a:gd name="connsiteY19" fmla="*/ 7631 h 82246"/>
                  <a:gd name="connsiteX20" fmla="*/ 52180 w 54153"/>
                  <a:gd name="connsiteY20" fmla="*/ 16958 h 82246"/>
                  <a:gd name="connsiteX21" fmla="*/ 54154 w 54153"/>
                  <a:gd name="connsiteY21" fmla="*/ 29677 h 82246"/>
                  <a:gd name="connsiteX22" fmla="*/ 46821 w 54153"/>
                  <a:gd name="connsiteY22" fmla="*/ 52005 h 82246"/>
                  <a:gd name="connsiteX23" fmla="*/ 27359 w 54153"/>
                  <a:gd name="connsiteY23" fmla="*/ 60201 h 82246"/>
                  <a:gd name="connsiteX24" fmla="*/ 17205 w 54153"/>
                  <a:gd name="connsiteY24" fmla="*/ 58223 h 82246"/>
                  <a:gd name="connsiteX25" fmla="*/ 9590 w 54153"/>
                  <a:gd name="connsiteY25" fmla="*/ 52570 h 82246"/>
                  <a:gd name="connsiteX26" fmla="*/ 9590 w 54153"/>
                  <a:gd name="connsiteY26" fmla="*/ 82247 h 82246"/>
                  <a:gd name="connsiteX27" fmla="*/ 0 w 54153"/>
                  <a:gd name="connsiteY27" fmla="*/ 82247 h 82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54153" h="82246">
                    <a:moveTo>
                      <a:pt x="9308" y="34764"/>
                    </a:moveTo>
                    <a:cubicBezTo>
                      <a:pt x="9308" y="40134"/>
                      <a:pt x="11000" y="44091"/>
                      <a:pt x="14667" y="46917"/>
                    </a:cubicBezTo>
                    <a:cubicBezTo>
                      <a:pt x="18333" y="49744"/>
                      <a:pt x="22564" y="51439"/>
                      <a:pt x="27359" y="51439"/>
                    </a:cubicBezTo>
                    <a:cubicBezTo>
                      <a:pt x="32718" y="51439"/>
                      <a:pt x="36667" y="49461"/>
                      <a:pt x="39769" y="45504"/>
                    </a:cubicBezTo>
                    <a:cubicBezTo>
                      <a:pt x="42872" y="41547"/>
                      <a:pt x="44282" y="36460"/>
                      <a:pt x="44282" y="29677"/>
                    </a:cubicBezTo>
                    <a:cubicBezTo>
                      <a:pt x="44282" y="23459"/>
                      <a:pt x="42872" y="18371"/>
                      <a:pt x="39769" y="14414"/>
                    </a:cubicBezTo>
                    <a:cubicBezTo>
                      <a:pt x="36667" y="10457"/>
                      <a:pt x="32436" y="8479"/>
                      <a:pt x="27077" y="8479"/>
                    </a:cubicBezTo>
                    <a:cubicBezTo>
                      <a:pt x="24821" y="8479"/>
                      <a:pt x="22564" y="8762"/>
                      <a:pt x="20590" y="9610"/>
                    </a:cubicBezTo>
                    <a:cubicBezTo>
                      <a:pt x="18615" y="10457"/>
                      <a:pt x="16641" y="11588"/>
                      <a:pt x="14949" y="13284"/>
                    </a:cubicBezTo>
                    <a:cubicBezTo>
                      <a:pt x="13256" y="14980"/>
                      <a:pt x="11846" y="16958"/>
                      <a:pt x="11000" y="19219"/>
                    </a:cubicBezTo>
                    <a:cubicBezTo>
                      <a:pt x="9872" y="21763"/>
                      <a:pt x="9590" y="24307"/>
                      <a:pt x="9590" y="27416"/>
                    </a:cubicBezTo>
                    <a:lnTo>
                      <a:pt x="9590" y="34764"/>
                    </a:lnTo>
                    <a:close/>
                    <a:moveTo>
                      <a:pt x="0" y="82247"/>
                    </a:moveTo>
                    <a:lnTo>
                      <a:pt x="0" y="1413"/>
                    </a:lnTo>
                    <a:lnTo>
                      <a:pt x="9590" y="1413"/>
                    </a:lnTo>
                    <a:lnTo>
                      <a:pt x="9590" y="9044"/>
                    </a:lnTo>
                    <a:cubicBezTo>
                      <a:pt x="11564" y="5935"/>
                      <a:pt x="14385" y="3957"/>
                      <a:pt x="18051" y="2261"/>
                    </a:cubicBezTo>
                    <a:cubicBezTo>
                      <a:pt x="21436" y="848"/>
                      <a:pt x="25103" y="0"/>
                      <a:pt x="29051" y="0"/>
                    </a:cubicBezTo>
                    <a:cubicBezTo>
                      <a:pt x="32436" y="0"/>
                      <a:pt x="35821" y="565"/>
                      <a:pt x="38923" y="1978"/>
                    </a:cubicBezTo>
                    <a:cubicBezTo>
                      <a:pt x="42026" y="3109"/>
                      <a:pt x="44564" y="5087"/>
                      <a:pt x="46821" y="7631"/>
                    </a:cubicBezTo>
                    <a:cubicBezTo>
                      <a:pt x="49077" y="10175"/>
                      <a:pt x="51051" y="13284"/>
                      <a:pt x="52180" y="16958"/>
                    </a:cubicBezTo>
                    <a:cubicBezTo>
                      <a:pt x="53590" y="20632"/>
                      <a:pt x="54154" y="24872"/>
                      <a:pt x="54154" y="29677"/>
                    </a:cubicBezTo>
                    <a:cubicBezTo>
                      <a:pt x="54154" y="39286"/>
                      <a:pt x="51615" y="46635"/>
                      <a:pt x="46821" y="52005"/>
                    </a:cubicBezTo>
                    <a:cubicBezTo>
                      <a:pt x="42026" y="57375"/>
                      <a:pt x="35538" y="60201"/>
                      <a:pt x="27359" y="60201"/>
                    </a:cubicBezTo>
                    <a:cubicBezTo>
                      <a:pt x="23692" y="60201"/>
                      <a:pt x="20308" y="59636"/>
                      <a:pt x="17205" y="58223"/>
                    </a:cubicBezTo>
                    <a:cubicBezTo>
                      <a:pt x="14103" y="56810"/>
                      <a:pt x="11564" y="55114"/>
                      <a:pt x="9590" y="52570"/>
                    </a:cubicBezTo>
                    <a:lnTo>
                      <a:pt x="9590" y="82247"/>
                    </a:lnTo>
                    <a:lnTo>
                      <a:pt x="0" y="82247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E4D661F3-775B-484D-9B38-07EB41236708}"/>
                  </a:ext>
                </a:extLst>
              </p:cNvPr>
              <p:cNvSpPr/>
              <p:nvPr/>
            </p:nvSpPr>
            <p:spPr>
              <a:xfrm>
                <a:off x="1331465" y="6057764"/>
                <a:ext cx="51333" cy="59635"/>
              </a:xfrm>
              <a:custGeom>
                <a:avLst/>
                <a:gdLst>
                  <a:gd name="connsiteX0" fmla="*/ 26513 w 51333"/>
                  <a:gd name="connsiteY0" fmla="*/ 7914 h 59635"/>
                  <a:gd name="connsiteX1" fmla="*/ 15513 w 51333"/>
                  <a:gd name="connsiteY1" fmla="*/ 12153 h 59635"/>
                  <a:gd name="connsiteX2" fmla="*/ 9872 w 51333"/>
                  <a:gd name="connsiteY2" fmla="*/ 23176 h 59635"/>
                  <a:gd name="connsiteX3" fmla="*/ 42026 w 51333"/>
                  <a:gd name="connsiteY3" fmla="*/ 23176 h 59635"/>
                  <a:gd name="connsiteX4" fmla="*/ 38077 w 51333"/>
                  <a:gd name="connsiteY4" fmla="*/ 12153 h 59635"/>
                  <a:gd name="connsiteX5" fmla="*/ 26513 w 51333"/>
                  <a:gd name="connsiteY5" fmla="*/ 7914 h 59635"/>
                  <a:gd name="connsiteX6" fmla="*/ 51333 w 51333"/>
                  <a:gd name="connsiteY6" fmla="*/ 31372 h 59635"/>
                  <a:gd name="connsiteX7" fmla="*/ 9590 w 51333"/>
                  <a:gd name="connsiteY7" fmla="*/ 31372 h 59635"/>
                  <a:gd name="connsiteX8" fmla="*/ 14949 w 51333"/>
                  <a:gd name="connsiteY8" fmla="*/ 46069 h 59635"/>
                  <a:gd name="connsiteX9" fmla="*/ 27077 w 51333"/>
                  <a:gd name="connsiteY9" fmla="*/ 51157 h 59635"/>
                  <a:gd name="connsiteX10" fmla="*/ 37513 w 51333"/>
                  <a:gd name="connsiteY10" fmla="*/ 48048 h 59635"/>
                  <a:gd name="connsiteX11" fmla="*/ 42308 w 51333"/>
                  <a:gd name="connsiteY11" fmla="*/ 40699 h 59635"/>
                  <a:gd name="connsiteX12" fmla="*/ 51333 w 51333"/>
                  <a:gd name="connsiteY12" fmla="*/ 42395 h 59635"/>
                  <a:gd name="connsiteX13" fmla="*/ 42872 w 51333"/>
                  <a:gd name="connsiteY13" fmla="*/ 55114 h 59635"/>
                  <a:gd name="connsiteX14" fmla="*/ 26795 w 51333"/>
                  <a:gd name="connsiteY14" fmla="*/ 59636 h 59635"/>
                  <a:gd name="connsiteX15" fmla="*/ 7333 w 51333"/>
                  <a:gd name="connsiteY15" fmla="*/ 51722 h 59635"/>
                  <a:gd name="connsiteX16" fmla="*/ 0 w 51333"/>
                  <a:gd name="connsiteY16" fmla="*/ 29677 h 59635"/>
                  <a:gd name="connsiteX17" fmla="*/ 1974 w 51333"/>
                  <a:gd name="connsiteY17" fmla="*/ 16958 h 59635"/>
                  <a:gd name="connsiteX18" fmla="*/ 7615 w 51333"/>
                  <a:gd name="connsiteY18" fmla="*/ 7631 h 59635"/>
                  <a:gd name="connsiteX19" fmla="*/ 16077 w 51333"/>
                  <a:gd name="connsiteY19" fmla="*/ 1978 h 59635"/>
                  <a:gd name="connsiteX20" fmla="*/ 26513 w 51333"/>
                  <a:gd name="connsiteY20" fmla="*/ 0 h 59635"/>
                  <a:gd name="connsiteX21" fmla="*/ 44564 w 51333"/>
                  <a:gd name="connsiteY21" fmla="*/ 7349 h 59635"/>
                  <a:gd name="connsiteX22" fmla="*/ 51333 w 51333"/>
                  <a:gd name="connsiteY22" fmla="*/ 27698 h 59635"/>
                  <a:gd name="connsiteX23" fmla="*/ 51333 w 51333"/>
                  <a:gd name="connsiteY23" fmla="*/ 31372 h 59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333" h="59635">
                    <a:moveTo>
                      <a:pt x="26513" y="7914"/>
                    </a:moveTo>
                    <a:cubicBezTo>
                      <a:pt x="22000" y="7914"/>
                      <a:pt x="18333" y="9327"/>
                      <a:pt x="15513" y="12153"/>
                    </a:cubicBezTo>
                    <a:cubicBezTo>
                      <a:pt x="12410" y="14980"/>
                      <a:pt x="10718" y="18654"/>
                      <a:pt x="9872" y="23176"/>
                    </a:cubicBezTo>
                    <a:lnTo>
                      <a:pt x="42026" y="23176"/>
                    </a:lnTo>
                    <a:cubicBezTo>
                      <a:pt x="41744" y="18654"/>
                      <a:pt x="40333" y="14980"/>
                      <a:pt x="38077" y="12153"/>
                    </a:cubicBezTo>
                    <a:cubicBezTo>
                      <a:pt x="35256" y="9327"/>
                      <a:pt x="31590" y="7914"/>
                      <a:pt x="26513" y="7914"/>
                    </a:cubicBezTo>
                    <a:moveTo>
                      <a:pt x="51333" y="31372"/>
                    </a:moveTo>
                    <a:lnTo>
                      <a:pt x="9590" y="31372"/>
                    </a:lnTo>
                    <a:cubicBezTo>
                      <a:pt x="9872" y="37873"/>
                      <a:pt x="11564" y="42678"/>
                      <a:pt x="14949" y="46069"/>
                    </a:cubicBezTo>
                    <a:cubicBezTo>
                      <a:pt x="18051" y="49461"/>
                      <a:pt x="22282" y="51157"/>
                      <a:pt x="27077" y="51157"/>
                    </a:cubicBezTo>
                    <a:cubicBezTo>
                      <a:pt x="31590" y="51157"/>
                      <a:pt x="34974" y="50026"/>
                      <a:pt x="37513" y="48048"/>
                    </a:cubicBezTo>
                    <a:cubicBezTo>
                      <a:pt x="40051" y="46069"/>
                      <a:pt x="41462" y="43526"/>
                      <a:pt x="42308" y="40699"/>
                    </a:cubicBezTo>
                    <a:lnTo>
                      <a:pt x="51333" y="42395"/>
                    </a:lnTo>
                    <a:cubicBezTo>
                      <a:pt x="49923" y="47765"/>
                      <a:pt x="47103" y="52005"/>
                      <a:pt x="42872" y="55114"/>
                    </a:cubicBezTo>
                    <a:cubicBezTo>
                      <a:pt x="38641" y="58223"/>
                      <a:pt x="33282" y="59636"/>
                      <a:pt x="26795" y="59636"/>
                    </a:cubicBezTo>
                    <a:cubicBezTo>
                      <a:pt x="18615" y="59636"/>
                      <a:pt x="12128" y="57092"/>
                      <a:pt x="7333" y="51722"/>
                    </a:cubicBezTo>
                    <a:cubicBezTo>
                      <a:pt x="2538" y="46352"/>
                      <a:pt x="0" y="39004"/>
                      <a:pt x="0" y="29677"/>
                    </a:cubicBezTo>
                    <a:cubicBezTo>
                      <a:pt x="0" y="24872"/>
                      <a:pt x="564" y="20632"/>
                      <a:pt x="1974" y="16958"/>
                    </a:cubicBezTo>
                    <a:cubicBezTo>
                      <a:pt x="3385" y="13284"/>
                      <a:pt x="5359" y="10175"/>
                      <a:pt x="7615" y="7631"/>
                    </a:cubicBezTo>
                    <a:cubicBezTo>
                      <a:pt x="9872" y="5087"/>
                      <a:pt x="12974" y="3109"/>
                      <a:pt x="16077" y="1978"/>
                    </a:cubicBezTo>
                    <a:cubicBezTo>
                      <a:pt x="19462" y="565"/>
                      <a:pt x="22846" y="0"/>
                      <a:pt x="26513" y="0"/>
                    </a:cubicBezTo>
                    <a:cubicBezTo>
                      <a:pt x="34128" y="0"/>
                      <a:pt x="40051" y="2544"/>
                      <a:pt x="44564" y="7349"/>
                    </a:cubicBezTo>
                    <a:cubicBezTo>
                      <a:pt x="49077" y="12153"/>
                      <a:pt x="51333" y="18937"/>
                      <a:pt x="51333" y="27698"/>
                    </a:cubicBezTo>
                    <a:lnTo>
                      <a:pt x="51333" y="31372"/>
                    </a:lnTo>
                    <a:close/>
                  </a:path>
                </a:pathLst>
              </a:custGeom>
              <a:solidFill>
                <a:srgbClr val="7F8183"/>
              </a:solidFill>
              <a:ln w="27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x-none"/>
              </a:p>
            </p:txBody>
          </p:sp>
        </p:grp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62245DA-09BF-0D40-B5B8-6858F4AEEA37}"/>
                </a:ext>
              </a:extLst>
            </p:cNvPr>
            <p:cNvSpPr/>
            <p:nvPr/>
          </p:nvSpPr>
          <p:spPr>
            <a:xfrm>
              <a:off x="1396901" y="6058612"/>
              <a:ext cx="75307" cy="57374"/>
            </a:xfrm>
            <a:custGeom>
              <a:avLst/>
              <a:gdLst>
                <a:gd name="connsiteX0" fmla="*/ 75308 w 75307"/>
                <a:gd name="connsiteY0" fmla="*/ 0 h 57374"/>
                <a:gd name="connsiteX1" fmla="*/ 75308 w 75307"/>
                <a:gd name="connsiteY1" fmla="*/ 57375 h 57374"/>
                <a:gd name="connsiteX2" fmla="*/ 0 w 75307"/>
                <a:gd name="connsiteY2" fmla="*/ 57375 h 57374"/>
                <a:gd name="connsiteX3" fmla="*/ 0 w 75307"/>
                <a:gd name="connsiteY3" fmla="*/ 0 h 57374"/>
                <a:gd name="connsiteX4" fmla="*/ 9308 w 75307"/>
                <a:gd name="connsiteY4" fmla="*/ 0 h 57374"/>
                <a:gd name="connsiteX5" fmla="*/ 9308 w 75307"/>
                <a:gd name="connsiteY5" fmla="*/ 48613 h 57374"/>
                <a:gd name="connsiteX6" fmla="*/ 32718 w 75307"/>
                <a:gd name="connsiteY6" fmla="*/ 48613 h 57374"/>
                <a:gd name="connsiteX7" fmla="*/ 32718 w 75307"/>
                <a:gd name="connsiteY7" fmla="*/ 0 h 57374"/>
                <a:gd name="connsiteX8" fmla="*/ 42308 w 75307"/>
                <a:gd name="connsiteY8" fmla="*/ 0 h 57374"/>
                <a:gd name="connsiteX9" fmla="*/ 42308 w 75307"/>
                <a:gd name="connsiteY9" fmla="*/ 48613 h 57374"/>
                <a:gd name="connsiteX10" fmla="*/ 65718 w 75307"/>
                <a:gd name="connsiteY10" fmla="*/ 48613 h 57374"/>
                <a:gd name="connsiteX11" fmla="*/ 65718 w 75307"/>
                <a:gd name="connsiteY11" fmla="*/ 0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307" h="57374">
                  <a:moveTo>
                    <a:pt x="75308" y="0"/>
                  </a:moveTo>
                  <a:lnTo>
                    <a:pt x="75308" y="57375"/>
                  </a:lnTo>
                  <a:lnTo>
                    <a:pt x="0" y="57375"/>
                  </a:lnTo>
                  <a:lnTo>
                    <a:pt x="0" y="0"/>
                  </a:lnTo>
                  <a:lnTo>
                    <a:pt x="9308" y="0"/>
                  </a:lnTo>
                  <a:lnTo>
                    <a:pt x="9308" y="48613"/>
                  </a:lnTo>
                  <a:lnTo>
                    <a:pt x="32718" y="48613"/>
                  </a:lnTo>
                  <a:lnTo>
                    <a:pt x="32718" y="0"/>
                  </a:lnTo>
                  <a:lnTo>
                    <a:pt x="42308" y="0"/>
                  </a:lnTo>
                  <a:lnTo>
                    <a:pt x="42308" y="48613"/>
                  </a:lnTo>
                  <a:lnTo>
                    <a:pt x="65718" y="48613"/>
                  </a:lnTo>
                  <a:lnTo>
                    <a:pt x="65718" y="0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8EE32939-128C-A04C-8F2B-03BD54544DBA}"/>
                </a:ext>
              </a:extLst>
            </p:cNvPr>
            <p:cNvSpPr/>
            <p:nvPr/>
          </p:nvSpPr>
          <p:spPr>
            <a:xfrm>
              <a:off x="1486311" y="6057764"/>
              <a:ext cx="51333" cy="59635"/>
            </a:xfrm>
            <a:custGeom>
              <a:avLst/>
              <a:gdLst>
                <a:gd name="connsiteX0" fmla="*/ 26513 w 51333"/>
                <a:gd name="connsiteY0" fmla="*/ 7914 h 59635"/>
                <a:gd name="connsiteX1" fmla="*/ 15513 w 51333"/>
                <a:gd name="connsiteY1" fmla="*/ 12153 h 59635"/>
                <a:gd name="connsiteX2" fmla="*/ 9872 w 51333"/>
                <a:gd name="connsiteY2" fmla="*/ 23176 h 59635"/>
                <a:gd name="connsiteX3" fmla="*/ 41744 w 51333"/>
                <a:gd name="connsiteY3" fmla="*/ 23176 h 59635"/>
                <a:gd name="connsiteX4" fmla="*/ 37795 w 51333"/>
                <a:gd name="connsiteY4" fmla="*/ 12153 h 59635"/>
                <a:gd name="connsiteX5" fmla="*/ 26513 w 51333"/>
                <a:gd name="connsiteY5" fmla="*/ 7914 h 59635"/>
                <a:gd name="connsiteX6" fmla="*/ 51333 w 51333"/>
                <a:gd name="connsiteY6" fmla="*/ 31372 h 59635"/>
                <a:gd name="connsiteX7" fmla="*/ 9590 w 51333"/>
                <a:gd name="connsiteY7" fmla="*/ 31372 h 59635"/>
                <a:gd name="connsiteX8" fmla="*/ 14949 w 51333"/>
                <a:gd name="connsiteY8" fmla="*/ 46069 h 59635"/>
                <a:gd name="connsiteX9" fmla="*/ 27077 w 51333"/>
                <a:gd name="connsiteY9" fmla="*/ 51157 h 59635"/>
                <a:gd name="connsiteX10" fmla="*/ 37513 w 51333"/>
                <a:gd name="connsiteY10" fmla="*/ 48048 h 59635"/>
                <a:gd name="connsiteX11" fmla="*/ 42308 w 51333"/>
                <a:gd name="connsiteY11" fmla="*/ 40699 h 59635"/>
                <a:gd name="connsiteX12" fmla="*/ 51333 w 51333"/>
                <a:gd name="connsiteY12" fmla="*/ 42395 h 59635"/>
                <a:gd name="connsiteX13" fmla="*/ 42872 w 51333"/>
                <a:gd name="connsiteY13" fmla="*/ 55114 h 59635"/>
                <a:gd name="connsiteX14" fmla="*/ 26795 w 51333"/>
                <a:gd name="connsiteY14" fmla="*/ 59636 h 59635"/>
                <a:gd name="connsiteX15" fmla="*/ 7333 w 51333"/>
                <a:gd name="connsiteY15" fmla="*/ 51722 h 59635"/>
                <a:gd name="connsiteX16" fmla="*/ 0 w 51333"/>
                <a:gd name="connsiteY16" fmla="*/ 29677 h 59635"/>
                <a:gd name="connsiteX17" fmla="*/ 1974 w 51333"/>
                <a:gd name="connsiteY17" fmla="*/ 16958 h 59635"/>
                <a:gd name="connsiteX18" fmla="*/ 7615 w 51333"/>
                <a:gd name="connsiteY18" fmla="*/ 7631 h 59635"/>
                <a:gd name="connsiteX19" fmla="*/ 16077 w 51333"/>
                <a:gd name="connsiteY19" fmla="*/ 1978 h 59635"/>
                <a:gd name="connsiteX20" fmla="*/ 26513 w 51333"/>
                <a:gd name="connsiteY20" fmla="*/ 0 h 59635"/>
                <a:gd name="connsiteX21" fmla="*/ 44564 w 51333"/>
                <a:gd name="connsiteY21" fmla="*/ 7349 h 59635"/>
                <a:gd name="connsiteX22" fmla="*/ 51333 w 51333"/>
                <a:gd name="connsiteY22" fmla="*/ 27698 h 59635"/>
                <a:gd name="connsiteX23" fmla="*/ 51333 w 51333"/>
                <a:gd name="connsiteY23" fmla="*/ 31372 h 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333" h="59635">
                  <a:moveTo>
                    <a:pt x="26513" y="7914"/>
                  </a:moveTo>
                  <a:cubicBezTo>
                    <a:pt x="22000" y="7914"/>
                    <a:pt x="18333" y="9327"/>
                    <a:pt x="15513" y="12153"/>
                  </a:cubicBezTo>
                  <a:cubicBezTo>
                    <a:pt x="12410" y="14980"/>
                    <a:pt x="10718" y="18654"/>
                    <a:pt x="9872" y="23176"/>
                  </a:cubicBezTo>
                  <a:lnTo>
                    <a:pt x="41744" y="23176"/>
                  </a:lnTo>
                  <a:cubicBezTo>
                    <a:pt x="41462" y="18654"/>
                    <a:pt x="40051" y="14980"/>
                    <a:pt x="37795" y="12153"/>
                  </a:cubicBezTo>
                  <a:cubicBezTo>
                    <a:pt x="35256" y="9327"/>
                    <a:pt x="31590" y="7914"/>
                    <a:pt x="26513" y="7914"/>
                  </a:cubicBezTo>
                  <a:moveTo>
                    <a:pt x="51333" y="31372"/>
                  </a:moveTo>
                  <a:lnTo>
                    <a:pt x="9590" y="31372"/>
                  </a:lnTo>
                  <a:cubicBezTo>
                    <a:pt x="9872" y="37873"/>
                    <a:pt x="11564" y="42678"/>
                    <a:pt x="14949" y="46069"/>
                  </a:cubicBezTo>
                  <a:cubicBezTo>
                    <a:pt x="18051" y="49461"/>
                    <a:pt x="22282" y="51157"/>
                    <a:pt x="27077" y="51157"/>
                  </a:cubicBezTo>
                  <a:cubicBezTo>
                    <a:pt x="31590" y="51157"/>
                    <a:pt x="34974" y="50026"/>
                    <a:pt x="37513" y="48048"/>
                  </a:cubicBezTo>
                  <a:cubicBezTo>
                    <a:pt x="40051" y="46069"/>
                    <a:pt x="41462" y="43526"/>
                    <a:pt x="42308" y="40699"/>
                  </a:cubicBezTo>
                  <a:lnTo>
                    <a:pt x="51333" y="42395"/>
                  </a:lnTo>
                  <a:cubicBezTo>
                    <a:pt x="49923" y="47765"/>
                    <a:pt x="47103" y="52005"/>
                    <a:pt x="42872" y="55114"/>
                  </a:cubicBezTo>
                  <a:cubicBezTo>
                    <a:pt x="38641" y="58223"/>
                    <a:pt x="33282" y="59636"/>
                    <a:pt x="26795" y="59636"/>
                  </a:cubicBezTo>
                  <a:cubicBezTo>
                    <a:pt x="18615" y="59636"/>
                    <a:pt x="12128" y="57092"/>
                    <a:pt x="7333" y="51722"/>
                  </a:cubicBezTo>
                  <a:cubicBezTo>
                    <a:pt x="2538" y="46352"/>
                    <a:pt x="0" y="39004"/>
                    <a:pt x="0" y="29677"/>
                  </a:cubicBezTo>
                  <a:cubicBezTo>
                    <a:pt x="0" y="24872"/>
                    <a:pt x="564" y="20632"/>
                    <a:pt x="1974" y="16958"/>
                  </a:cubicBezTo>
                  <a:cubicBezTo>
                    <a:pt x="3385" y="13284"/>
                    <a:pt x="5359" y="10175"/>
                    <a:pt x="7615" y="7631"/>
                  </a:cubicBezTo>
                  <a:cubicBezTo>
                    <a:pt x="9872" y="5087"/>
                    <a:pt x="12974" y="3109"/>
                    <a:pt x="16077" y="1978"/>
                  </a:cubicBezTo>
                  <a:cubicBezTo>
                    <a:pt x="19462" y="565"/>
                    <a:pt x="22846" y="0"/>
                    <a:pt x="26513" y="0"/>
                  </a:cubicBezTo>
                  <a:cubicBezTo>
                    <a:pt x="34128" y="0"/>
                    <a:pt x="40051" y="2544"/>
                    <a:pt x="44564" y="7349"/>
                  </a:cubicBezTo>
                  <a:cubicBezTo>
                    <a:pt x="49077" y="12153"/>
                    <a:pt x="51333" y="18937"/>
                    <a:pt x="51333" y="27698"/>
                  </a:cubicBezTo>
                  <a:lnTo>
                    <a:pt x="51333" y="31372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6A39E2E-C03C-5343-AA11-E77BC8EC94E4}"/>
                </a:ext>
              </a:extLst>
            </p:cNvPr>
            <p:cNvSpPr/>
            <p:nvPr/>
          </p:nvSpPr>
          <p:spPr>
            <a:xfrm>
              <a:off x="1551747" y="6058612"/>
              <a:ext cx="49076" cy="57374"/>
            </a:xfrm>
            <a:custGeom>
              <a:avLst/>
              <a:gdLst>
                <a:gd name="connsiteX0" fmla="*/ 0 w 49076"/>
                <a:gd name="connsiteY0" fmla="*/ 57375 h 57374"/>
                <a:gd name="connsiteX1" fmla="*/ 0 w 49076"/>
                <a:gd name="connsiteY1" fmla="*/ 0 h 57374"/>
                <a:gd name="connsiteX2" fmla="*/ 9308 w 49076"/>
                <a:gd name="connsiteY2" fmla="*/ 0 h 57374"/>
                <a:gd name="connsiteX3" fmla="*/ 9308 w 49076"/>
                <a:gd name="connsiteY3" fmla="*/ 23459 h 57374"/>
                <a:gd name="connsiteX4" fmla="*/ 39769 w 49076"/>
                <a:gd name="connsiteY4" fmla="*/ 23459 h 57374"/>
                <a:gd name="connsiteX5" fmla="*/ 39769 w 49076"/>
                <a:gd name="connsiteY5" fmla="*/ 0 h 57374"/>
                <a:gd name="connsiteX6" fmla="*/ 49077 w 49076"/>
                <a:gd name="connsiteY6" fmla="*/ 0 h 57374"/>
                <a:gd name="connsiteX7" fmla="*/ 49077 w 49076"/>
                <a:gd name="connsiteY7" fmla="*/ 57375 h 57374"/>
                <a:gd name="connsiteX8" fmla="*/ 39769 w 49076"/>
                <a:gd name="connsiteY8" fmla="*/ 57375 h 57374"/>
                <a:gd name="connsiteX9" fmla="*/ 39769 w 49076"/>
                <a:gd name="connsiteY9" fmla="*/ 32503 h 57374"/>
                <a:gd name="connsiteX10" fmla="*/ 9308 w 49076"/>
                <a:gd name="connsiteY10" fmla="*/ 32503 h 57374"/>
                <a:gd name="connsiteX11" fmla="*/ 9308 w 49076"/>
                <a:gd name="connsiteY11" fmla="*/ 57375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76" h="57374">
                  <a:moveTo>
                    <a:pt x="0" y="57375"/>
                  </a:moveTo>
                  <a:lnTo>
                    <a:pt x="0" y="0"/>
                  </a:lnTo>
                  <a:lnTo>
                    <a:pt x="9308" y="0"/>
                  </a:lnTo>
                  <a:lnTo>
                    <a:pt x="9308" y="23459"/>
                  </a:lnTo>
                  <a:lnTo>
                    <a:pt x="39769" y="23459"/>
                  </a:lnTo>
                  <a:lnTo>
                    <a:pt x="39769" y="0"/>
                  </a:lnTo>
                  <a:lnTo>
                    <a:pt x="49077" y="0"/>
                  </a:lnTo>
                  <a:lnTo>
                    <a:pt x="49077" y="57375"/>
                  </a:lnTo>
                  <a:lnTo>
                    <a:pt x="39769" y="57375"/>
                  </a:lnTo>
                  <a:lnTo>
                    <a:pt x="39769" y="32503"/>
                  </a:lnTo>
                  <a:lnTo>
                    <a:pt x="9308" y="32503"/>
                  </a:lnTo>
                  <a:lnTo>
                    <a:pt x="9308" y="57375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2FEF830E-047D-F44F-BD4C-7111A03A4967}"/>
                </a:ext>
              </a:extLst>
            </p:cNvPr>
            <p:cNvSpPr/>
            <p:nvPr/>
          </p:nvSpPr>
          <p:spPr>
            <a:xfrm>
              <a:off x="1618875" y="6058612"/>
              <a:ext cx="47948" cy="57374"/>
            </a:xfrm>
            <a:custGeom>
              <a:avLst/>
              <a:gdLst>
                <a:gd name="connsiteX0" fmla="*/ 10154 w 47948"/>
                <a:gd name="connsiteY0" fmla="*/ 57375 h 57374"/>
                <a:gd name="connsiteX1" fmla="*/ 0 w 47948"/>
                <a:gd name="connsiteY1" fmla="*/ 57375 h 57374"/>
                <a:gd name="connsiteX2" fmla="*/ 0 w 47948"/>
                <a:gd name="connsiteY2" fmla="*/ 0 h 57374"/>
                <a:gd name="connsiteX3" fmla="*/ 9026 w 47948"/>
                <a:gd name="connsiteY3" fmla="*/ 0 h 57374"/>
                <a:gd name="connsiteX4" fmla="*/ 9026 w 47948"/>
                <a:gd name="connsiteY4" fmla="*/ 44939 h 57374"/>
                <a:gd name="connsiteX5" fmla="*/ 37513 w 47948"/>
                <a:gd name="connsiteY5" fmla="*/ 0 h 57374"/>
                <a:gd name="connsiteX6" fmla="*/ 47949 w 47948"/>
                <a:gd name="connsiteY6" fmla="*/ 0 h 57374"/>
                <a:gd name="connsiteX7" fmla="*/ 47949 w 47948"/>
                <a:gd name="connsiteY7" fmla="*/ 57375 h 57374"/>
                <a:gd name="connsiteX8" fmla="*/ 38923 w 47948"/>
                <a:gd name="connsiteY8" fmla="*/ 57375 h 57374"/>
                <a:gd name="connsiteX9" fmla="*/ 38923 w 47948"/>
                <a:gd name="connsiteY9" fmla="*/ 12153 h 5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48" h="57374">
                  <a:moveTo>
                    <a:pt x="10154" y="57375"/>
                  </a:moveTo>
                  <a:lnTo>
                    <a:pt x="0" y="57375"/>
                  </a:lnTo>
                  <a:lnTo>
                    <a:pt x="0" y="0"/>
                  </a:lnTo>
                  <a:lnTo>
                    <a:pt x="9026" y="0"/>
                  </a:lnTo>
                  <a:lnTo>
                    <a:pt x="9026" y="44939"/>
                  </a:lnTo>
                  <a:lnTo>
                    <a:pt x="37513" y="0"/>
                  </a:lnTo>
                  <a:lnTo>
                    <a:pt x="47949" y="0"/>
                  </a:lnTo>
                  <a:lnTo>
                    <a:pt x="47949" y="57375"/>
                  </a:lnTo>
                  <a:lnTo>
                    <a:pt x="38923" y="57375"/>
                  </a:lnTo>
                  <a:lnTo>
                    <a:pt x="38923" y="12153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C34DED5D-3D96-084B-84A2-FB271F0EB689}"/>
                </a:ext>
              </a:extLst>
            </p:cNvPr>
            <p:cNvSpPr/>
            <p:nvPr/>
          </p:nvSpPr>
          <p:spPr>
            <a:xfrm>
              <a:off x="1684875" y="6036849"/>
              <a:ext cx="48230" cy="79137"/>
            </a:xfrm>
            <a:custGeom>
              <a:avLst/>
              <a:gdLst>
                <a:gd name="connsiteX0" fmla="*/ 24256 w 48230"/>
                <a:gd name="connsiteY0" fmla="*/ 15545 h 79137"/>
                <a:gd name="connsiteX1" fmla="*/ 11282 w 48230"/>
                <a:gd name="connsiteY1" fmla="*/ 11305 h 79137"/>
                <a:gd name="connsiteX2" fmla="*/ 7051 w 48230"/>
                <a:gd name="connsiteY2" fmla="*/ 0 h 79137"/>
                <a:gd name="connsiteX3" fmla="*/ 14949 w 48230"/>
                <a:gd name="connsiteY3" fmla="*/ 0 h 79137"/>
                <a:gd name="connsiteX4" fmla="*/ 17487 w 48230"/>
                <a:gd name="connsiteY4" fmla="*/ 6218 h 79137"/>
                <a:gd name="connsiteX5" fmla="*/ 23974 w 48230"/>
                <a:gd name="connsiteY5" fmla="*/ 8479 h 79137"/>
                <a:gd name="connsiteX6" fmla="*/ 30462 w 48230"/>
                <a:gd name="connsiteY6" fmla="*/ 6218 h 79137"/>
                <a:gd name="connsiteX7" fmla="*/ 33000 w 48230"/>
                <a:gd name="connsiteY7" fmla="*/ 0 h 79137"/>
                <a:gd name="connsiteX8" fmla="*/ 40897 w 48230"/>
                <a:gd name="connsiteY8" fmla="*/ 0 h 79137"/>
                <a:gd name="connsiteX9" fmla="*/ 36667 w 48230"/>
                <a:gd name="connsiteY9" fmla="*/ 11305 h 79137"/>
                <a:gd name="connsiteX10" fmla="*/ 24256 w 48230"/>
                <a:gd name="connsiteY10" fmla="*/ 15545 h 79137"/>
                <a:gd name="connsiteX11" fmla="*/ 10154 w 48230"/>
                <a:gd name="connsiteY11" fmla="*/ 79138 h 79137"/>
                <a:gd name="connsiteX12" fmla="*/ 0 w 48230"/>
                <a:gd name="connsiteY12" fmla="*/ 79138 h 79137"/>
                <a:gd name="connsiteX13" fmla="*/ 0 w 48230"/>
                <a:gd name="connsiteY13" fmla="*/ 21763 h 79137"/>
                <a:gd name="connsiteX14" fmla="*/ 9308 w 48230"/>
                <a:gd name="connsiteY14" fmla="*/ 21763 h 79137"/>
                <a:gd name="connsiteX15" fmla="*/ 9308 w 48230"/>
                <a:gd name="connsiteY15" fmla="*/ 66702 h 79137"/>
                <a:gd name="connsiteX16" fmla="*/ 37795 w 48230"/>
                <a:gd name="connsiteY16" fmla="*/ 21763 h 79137"/>
                <a:gd name="connsiteX17" fmla="*/ 48231 w 48230"/>
                <a:gd name="connsiteY17" fmla="*/ 21763 h 79137"/>
                <a:gd name="connsiteX18" fmla="*/ 48231 w 48230"/>
                <a:gd name="connsiteY18" fmla="*/ 79138 h 79137"/>
                <a:gd name="connsiteX19" fmla="*/ 38923 w 48230"/>
                <a:gd name="connsiteY19" fmla="*/ 79138 h 79137"/>
                <a:gd name="connsiteX20" fmla="*/ 38923 w 48230"/>
                <a:gd name="connsiteY20" fmla="*/ 33916 h 79137"/>
                <a:gd name="connsiteX21" fmla="*/ 10154 w 48230"/>
                <a:gd name="connsiteY21" fmla="*/ 79138 h 7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230" h="79137">
                  <a:moveTo>
                    <a:pt x="24256" y="15545"/>
                  </a:moveTo>
                  <a:cubicBezTo>
                    <a:pt x="18333" y="15545"/>
                    <a:pt x="14103" y="14132"/>
                    <a:pt x="11282" y="11305"/>
                  </a:cubicBezTo>
                  <a:cubicBezTo>
                    <a:pt x="8462" y="8479"/>
                    <a:pt x="7051" y="4805"/>
                    <a:pt x="7051" y="0"/>
                  </a:cubicBezTo>
                  <a:lnTo>
                    <a:pt x="14949" y="0"/>
                  </a:lnTo>
                  <a:cubicBezTo>
                    <a:pt x="15231" y="2544"/>
                    <a:pt x="16077" y="4805"/>
                    <a:pt x="17487" y="6218"/>
                  </a:cubicBezTo>
                  <a:cubicBezTo>
                    <a:pt x="18897" y="7631"/>
                    <a:pt x="21154" y="8479"/>
                    <a:pt x="23974" y="8479"/>
                  </a:cubicBezTo>
                  <a:cubicBezTo>
                    <a:pt x="26795" y="8479"/>
                    <a:pt x="29051" y="7631"/>
                    <a:pt x="30462" y="6218"/>
                  </a:cubicBezTo>
                  <a:cubicBezTo>
                    <a:pt x="31872" y="4805"/>
                    <a:pt x="32718" y="2544"/>
                    <a:pt x="33000" y="0"/>
                  </a:cubicBezTo>
                  <a:lnTo>
                    <a:pt x="40897" y="0"/>
                  </a:lnTo>
                  <a:cubicBezTo>
                    <a:pt x="40615" y="4522"/>
                    <a:pt x="39205" y="8196"/>
                    <a:pt x="36667" y="11305"/>
                  </a:cubicBezTo>
                  <a:cubicBezTo>
                    <a:pt x="34128" y="14132"/>
                    <a:pt x="29897" y="15545"/>
                    <a:pt x="24256" y="15545"/>
                  </a:cubicBezTo>
                  <a:moveTo>
                    <a:pt x="10154" y="79138"/>
                  </a:moveTo>
                  <a:lnTo>
                    <a:pt x="0" y="79138"/>
                  </a:lnTo>
                  <a:lnTo>
                    <a:pt x="0" y="21763"/>
                  </a:lnTo>
                  <a:lnTo>
                    <a:pt x="9308" y="21763"/>
                  </a:lnTo>
                  <a:lnTo>
                    <a:pt x="9308" y="66702"/>
                  </a:lnTo>
                  <a:lnTo>
                    <a:pt x="37795" y="21763"/>
                  </a:lnTo>
                  <a:lnTo>
                    <a:pt x="48231" y="21763"/>
                  </a:lnTo>
                  <a:lnTo>
                    <a:pt x="48231" y="79138"/>
                  </a:lnTo>
                  <a:lnTo>
                    <a:pt x="38923" y="79138"/>
                  </a:lnTo>
                  <a:lnTo>
                    <a:pt x="38923" y="33916"/>
                  </a:lnTo>
                  <a:lnTo>
                    <a:pt x="10154" y="79138"/>
                  </a:lnTo>
                  <a:close/>
                </a:path>
              </a:pathLst>
            </a:custGeom>
            <a:solidFill>
              <a:srgbClr val="7F8183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7D18C1D5-F984-8B4E-A0BF-38700579D3AC}"/>
                </a:ext>
              </a:extLst>
            </p:cNvPr>
            <p:cNvSpPr/>
            <p:nvPr/>
          </p:nvSpPr>
          <p:spPr>
            <a:xfrm>
              <a:off x="1260952" y="5466493"/>
              <a:ext cx="483718" cy="255784"/>
            </a:xfrm>
            <a:custGeom>
              <a:avLst/>
              <a:gdLst>
                <a:gd name="connsiteX0" fmla="*/ 483718 w 483718"/>
                <a:gd name="connsiteY0" fmla="*/ 0 h 255784"/>
                <a:gd name="connsiteX1" fmla="*/ 0 w 483718"/>
                <a:gd name="connsiteY1" fmla="*/ 212541 h 255784"/>
                <a:gd name="connsiteX2" fmla="*/ 0 w 483718"/>
                <a:gd name="connsiteY2" fmla="*/ 255784 h 255784"/>
                <a:gd name="connsiteX3" fmla="*/ 483718 w 483718"/>
                <a:gd name="connsiteY3" fmla="*/ 43243 h 25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718" h="255784">
                  <a:moveTo>
                    <a:pt x="483718" y="0"/>
                  </a:moveTo>
                  <a:lnTo>
                    <a:pt x="0" y="212541"/>
                  </a:lnTo>
                  <a:lnTo>
                    <a:pt x="0" y="255784"/>
                  </a:lnTo>
                  <a:lnTo>
                    <a:pt x="483718" y="43243"/>
                  </a:lnTo>
                  <a:close/>
                </a:path>
              </a:pathLst>
            </a:custGeom>
            <a:solidFill>
              <a:srgbClr val="E22B26"/>
            </a:solidFill>
            <a:ln w="27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8B11A7-F13B-A341-B3D6-5CBDA7491E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21057" y="5456641"/>
            <a:ext cx="1768431" cy="95311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buFontTx/>
              <a:buNone/>
              <a:defRPr lang="en-GB" sz="1000" b="0" i="0" kern="1200" dirty="0" smtClean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FontTx/>
              <a:buNone/>
              <a:defRPr lang="en-GB" sz="1000" b="0" i="0" kern="1200" dirty="0" smtClean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FontTx/>
              <a:buNone/>
              <a:defRPr lang="en-GB" sz="1000" b="0" i="0" kern="1200" dirty="0" smtClean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GB" dirty="0"/>
              <a:t>(495) 231-77-71</a:t>
            </a:r>
          </a:p>
          <a:p>
            <a:pPr lvl="0"/>
            <a:r>
              <a:rPr lang="en-GB" dirty="0" err="1"/>
              <a:t>press@omk.ru</a:t>
            </a:r>
            <a:endParaRPr lang="en-GB" dirty="0"/>
          </a:p>
          <a:p>
            <a:pPr lvl="0"/>
            <a:r>
              <a:rPr lang="en-GB" dirty="0" err="1"/>
              <a:t>www.omk.ru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1060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4 Титульный слайд с фото-вставкой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D9D474A-60EC-E841-9105-E6C8804564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941" y="2006755"/>
            <a:ext cx="6428772" cy="2133445"/>
          </a:xfrm>
          <a:prstGeom prst="rect">
            <a:avLst/>
          </a:prstGeom>
          <a:noFill/>
        </p:spPr>
        <p:txBody>
          <a:bodyPr lIns="180000" tIns="180000" rIns="864000" bIns="36000" anchor="t" anchorCtr="0">
            <a:noAutofit/>
          </a:bodyPr>
          <a:lstStyle>
            <a:lvl1pPr algn="l">
              <a:lnSpc>
                <a:spcPct val="100000"/>
              </a:lnSpc>
              <a:defRPr sz="4700" b="0" i="0" cap="none" spc="200" baseline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презентации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63FA0F8-BE28-4D42-9479-7121AA2286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69" y="4291538"/>
            <a:ext cx="5491162" cy="821799"/>
          </a:xfrm>
          <a:prstGeom prst="rect">
            <a:avLst/>
          </a:prstGeom>
        </p:spPr>
        <p:txBody>
          <a:bodyPr lIns="180000" rIns="864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00" b="0" i="0" smtClean="0">
                <a:solidFill>
                  <a:srgbClr val="D0D5D9"/>
                </a:solidFill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Подзаголовок</a:t>
            </a:r>
            <a:endParaRPr lang="x-none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478953E9-97B3-7349-B94E-9C0EAD1142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26991" y="5351956"/>
            <a:ext cx="2345629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Докладчик</a:t>
            </a:r>
            <a:br>
              <a:rPr lang="ru-RU" dirty="0"/>
            </a:br>
            <a:r>
              <a:rPr lang="ru-RU" dirty="0"/>
              <a:t>Фамилия Имя Отчество</a:t>
            </a:r>
            <a:endParaRPr lang="x-none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1D04850-D4C9-544F-ABD2-B2DF7CEDC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52974" y="5367504"/>
            <a:ext cx="2345629" cy="839654"/>
          </a:xfrm>
          <a:prstGeom prst="rect">
            <a:avLst/>
          </a:prstGeom>
        </p:spPr>
        <p:txBody>
          <a:bodyPr lIns="180000" rIns="864000" anchor="b"/>
          <a:lstStyle>
            <a:lvl1pPr marL="0" indent="0">
              <a:buFontTx/>
              <a:buNone/>
              <a:defRPr sz="13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Подзаголовок</a:t>
            </a:r>
            <a:endParaRPr lang="x-none" dirty="0"/>
          </a:p>
        </p:txBody>
      </p:sp>
      <p:grpSp>
        <p:nvGrpSpPr>
          <p:cNvPr id="9" name="Graphic 2">
            <a:extLst>
              <a:ext uri="{FF2B5EF4-FFF2-40B4-BE49-F238E27FC236}">
                <a16:creationId xmlns:a16="http://schemas.microsoft.com/office/drawing/2014/main" id="{8C0088D3-3FA6-534C-8282-796801C56328}"/>
              </a:ext>
            </a:extLst>
          </p:cNvPr>
          <p:cNvGrpSpPr/>
          <p:nvPr userDrawn="1"/>
        </p:nvGrpSpPr>
        <p:grpSpPr>
          <a:xfrm>
            <a:off x="367238" y="406457"/>
            <a:ext cx="748776" cy="795503"/>
            <a:chOff x="4522787" y="1925637"/>
            <a:chExt cx="2472690" cy="262700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51EB077-9AD1-B445-86CD-DC4638C0C451}"/>
                </a:ext>
              </a:extLst>
            </p:cNvPr>
            <p:cNvSpPr/>
            <p:nvPr/>
          </p:nvSpPr>
          <p:spPr>
            <a:xfrm>
              <a:off x="4522787" y="1925637"/>
              <a:ext cx="2472690" cy="1641876"/>
            </a:xfrm>
            <a:custGeom>
              <a:avLst/>
              <a:gdLst>
                <a:gd name="connsiteX0" fmla="*/ 700088 w 2472690"/>
                <a:gd name="connsiteY0" fmla="*/ 820938 h 1641876"/>
                <a:gd name="connsiteX1" fmla="*/ 1235393 w 2472690"/>
                <a:gd name="connsiteY1" fmla="*/ 287566 h 1641876"/>
                <a:gd name="connsiteX2" fmla="*/ 1497330 w 2472690"/>
                <a:gd name="connsiteY2" fmla="*/ 355898 h 1641876"/>
                <a:gd name="connsiteX3" fmla="*/ 1497330 w 2472690"/>
                <a:gd name="connsiteY3" fmla="*/ 0 h 1641876"/>
                <a:gd name="connsiteX4" fmla="*/ 0 w 2472690"/>
                <a:gd name="connsiteY4" fmla="*/ 647260 h 1641876"/>
                <a:gd name="connsiteX5" fmla="*/ 0 w 2472690"/>
                <a:gd name="connsiteY5" fmla="*/ 1641876 h 1641876"/>
                <a:gd name="connsiteX6" fmla="*/ 914400 w 2472690"/>
                <a:gd name="connsiteY6" fmla="*/ 1247067 h 1641876"/>
                <a:gd name="connsiteX7" fmla="*/ 700088 w 2472690"/>
                <a:gd name="connsiteY7" fmla="*/ 820938 h 1641876"/>
                <a:gd name="connsiteX8" fmla="*/ 1558290 w 2472690"/>
                <a:gd name="connsiteY8" fmla="*/ 394810 h 1641876"/>
                <a:gd name="connsiteX9" fmla="*/ 1771650 w 2472690"/>
                <a:gd name="connsiteY9" fmla="*/ 820938 h 1641876"/>
                <a:gd name="connsiteX10" fmla="*/ 1236345 w 2472690"/>
                <a:gd name="connsiteY10" fmla="*/ 1354311 h 1641876"/>
                <a:gd name="connsiteX11" fmla="*/ 974408 w 2472690"/>
                <a:gd name="connsiteY11" fmla="*/ 1285978 h 1641876"/>
                <a:gd name="connsiteX12" fmla="*/ 974408 w 2472690"/>
                <a:gd name="connsiteY12" fmla="*/ 1641876 h 1641876"/>
                <a:gd name="connsiteX13" fmla="*/ 2472690 w 2472690"/>
                <a:gd name="connsiteY13" fmla="*/ 994616 h 1641876"/>
                <a:gd name="connsiteX14" fmla="*/ 2472690 w 2472690"/>
                <a:gd name="connsiteY14" fmla="*/ 0 h 1641876"/>
                <a:gd name="connsiteX15" fmla="*/ 1558290 w 2472690"/>
                <a:gd name="connsiteY15" fmla="*/ 394810 h 164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72690" h="1641876">
                  <a:moveTo>
                    <a:pt x="700088" y="820938"/>
                  </a:moveTo>
                  <a:cubicBezTo>
                    <a:pt x="700088" y="525780"/>
                    <a:pt x="940118" y="287566"/>
                    <a:pt x="1235393" y="287566"/>
                  </a:cubicBezTo>
                  <a:cubicBezTo>
                    <a:pt x="1330643" y="287566"/>
                    <a:pt x="1420178" y="312241"/>
                    <a:pt x="1497330" y="355898"/>
                  </a:cubicBezTo>
                  <a:lnTo>
                    <a:pt x="1497330" y="0"/>
                  </a:lnTo>
                  <a:lnTo>
                    <a:pt x="0" y="647260"/>
                  </a:lnTo>
                  <a:lnTo>
                    <a:pt x="0" y="1641876"/>
                  </a:lnTo>
                  <a:lnTo>
                    <a:pt x="914400" y="1247067"/>
                  </a:lnTo>
                  <a:cubicBezTo>
                    <a:pt x="784860" y="1150262"/>
                    <a:pt x="700088" y="995565"/>
                    <a:pt x="700088" y="820938"/>
                  </a:cubicBezTo>
                  <a:close/>
                  <a:moveTo>
                    <a:pt x="1558290" y="394810"/>
                  </a:moveTo>
                  <a:cubicBezTo>
                    <a:pt x="1687830" y="491614"/>
                    <a:pt x="1771650" y="647260"/>
                    <a:pt x="1771650" y="820938"/>
                  </a:cubicBezTo>
                  <a:cubicBezTo>
                    <a:pt x="1771650" y="1116096"/>
                    <a:pt x="1531620" y="1354311"/>
                    <a:pt x="1236345" y="1354311"/>
                  </a:cubicBezTo>
                  <a:cubicBezTo>
                    <a:pt x="1141095" y="1354311"/>
                    <a:pt x="1051560" y="1329635"/>
                    <a:pt x="974408" y="1285978"/>
                  </a:cubicBezTo>
                  <a:lnTo>
                    <a:pt x="974408" y="1641876"/>
                  </a:lnTo>
                  <a:lnTo>
                    <a:pt x="2472690" y="994616"/>
                  </a:lnTo>
                  <a:lnTo>
                    <a:pt x="2472690" y="0"/>
                  </a:lnTo>
                  <a:lnTo>
                    <a:pt x="1558290" y="394810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F6ECA50A-7DD1-7640-BFAB-C6BF76ACE5E4}"/>
                </a:ext>
              </a:extLst>
            </p:cNvPr>
            <p:cNvSpPr/>
            <p:nvPr/>
          </p:nvSpPr>
          <p:spPr>
            <a:xfrm>
              <a:off x="5470524" y="2459009"/>
              <a:ext cx="577215" cy="575131"/>
            </a:xfrm>
            <a:custGeom>
              <a:avLst/>
              <a:gdLst>
                <a:gd name="connsiteX0" fmla="*/ 577215 w 577215"/>
                <a:gd name="connsiteY0" fmla="*/ 287566 h 575131"/>
                <a:gd name="connsiteX1" fmla="*/ 288608 w 577215"/>
                <a:gd name="connsiteY1" fmla="*/ 575131 h 575131"/>
                <a:gd name="connsiteX2" fmla="*/ 0 w 577215"/>
                <a:gd name="connsiteY2" fmla="*/ 287566 h 575131"/>
                <a:gd name="connsiteX3" fmla="*/ 288608 w 577215"/>
                <a:gd name="connsiteY3" fmla="*/ 0 h 575131"/>
                <a:gd name="connsiteX4" fmla="*/ 577215 w 577215"/>
                <a:gd name="connsiteY4" fmla="*/ 287566 h 57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7215" h="575131">
                  <a:moveTo>
                    <a:pt x="577215" y="287566"/>
                  </a:moveTo>
                  <a:cubicBezTo>
                    <a:pt x="577215" y="446059"/>
                    <a:pt x="447675" y="575131"/>
                    <a:pt x="288608" y="575131"/>
                  </a:cubicBezTo>
                  <a:cubicBezTo>
                    <a:pt x="129540" y="575131"/>
                    <a:pt x="0" y="446059"/>
                    <a:pt x="0" y="287566"/>
                  </a:cubicBezTo>
                  <a:cubicBezTo>
                    <a:pt x="0" y="129072"/>
                    <a:pt x="129540" y="0"/>
                    <a:pt x="288608" y="0"/>
                  </a:cubicBezTo>
                  <a:cubicBezTo>
                    <a:pt x="447675" y="0"/>
                    <a:pt x="577215" y="129072"/>
                    <a:pt x="577215" y="287566"/>
                  </a:cubicBezTo>
                  <a:close/>
                </a:path>
              </a:pathLst>
            </a:custGeom>
            <a:solidFill>
              <a:srgbClr val="E72B2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409EFD2-1E5F-934E-98FC-CB0FB9891DAB}"/>
                </a:ext>
              </a:extLst>
            </p:cNvPr>
            <p:cNvSpPr/>
            <p:nvPr/>
          </p:nvSpPr>
          <p:spPr>
            <a:xfrm>
              <a:off x="4522787" y="3863620"/>
              <a:ext cx="2472690" cy="689018"/>
            </a:xfrm>
            <a:custGeom>
              <a:avLst/>
              <a:gdLst>
                <a:gd name="connsiteX0" fmla="*/ 345758 w 2472690"/>
                <a:gd name="connsiteY0" fmla="*/ 0 h 689018"/>
                <a:gd name="connsiteX1" fmla="*/ 0 w 2472690"/>
                <a:gd name="connsiteY1" fmla="*/ 344509 h 689018"/>
                <a:gd name="connsiteX2" fmla="*/ 345758 w 2472690"/>
                <a:gd name="connsiteY2" fmla="*/ 689019 h 689018"/>
                <a:gd name="connsiteX3" fmla="*/ 691515 w 2472690"/>
                <a:gd name="connsiteY3" fmla="*/ 344509 h 689018"/>
                <a:gd name="connsiteX4" fmla="*/ 345758 w 2472690"/>
                <a:gd name="connsiteY4" fmla="*/ 0 h 689018"/>
                <a:gd name="connsiteX5" fmla="*/ 345758 w 2472690"/>
                <a:gd name="connsiteY5" fmla="*/ 525780 h 689018"/>
                <a:gd name="connsiteX6" fmla="*/ 164783 w 2472690"/>
                <a:gd name="connsiteY6" fmla="*/ 345458 h 689018"/>
                <a:gd name="connsiteX7" fmla="*/ 345758 w 2472690"/>
                <a:gd name="connsiteY7" fmla="*/ 165137 h 689018"/>
                <a:gd name="connsiteX8" fmla="*/ 526733 w 2472690"/>
                <a:gd name="connsiteY8" fmla="*/ 345458 h 689018"/>
                <a:gd name="connsiteX9" fmla="*/ 345758 w 2472690"/>
                <a:gd name="connsiteY9" fmla="*/ 525780 h 689018"/>
                <a:gd name="connsiteX10" fmla="*/ 1253490 w 2472690"/>
                <a:gd name="connsiteY10" fmla="*/ 284718 h 689018"/>
                <a:gd name="connsiteX11" fmla="*/ 1063943 w 2472690"/>
                <a:gd name="connsiteY11" fmla="*/ 17083 h 689018"/>
                <a:gd name="connsiteX12" fmla="*/ 899160 w 2472690"/>
                <a:gd name="connsiteY12" fmla="*/ 17083 h 689018"/>
                <a:gd name="connsiteX13" fmla="*/ 899160 w 2472690"/>
                <a:gd name="connsiteY13" fmla="*/ 673834 h 689018"/>
                <a:gd name="connsiteX14" fmla="*/ 1063943 w 2472690"/>
                <a:gd name="connsiteY14" fmla="*/ 673834 h 689018"/>
                <a:gd name="connsiteX15" fmla="*/ 1063943 w 2472690"/>
                <a:gd name="connsiteY15" fmla="*/ 301802 h 689018"/>
                <a:gd name="connsiteX16" fmla="*/ 1152525 w 2472690"/>
                <a:gd name="connsiteY16" fmla="*/ 427078 h 689018"/>
                <a:gd name="connsiteX17" fmla="*/ 1253490 w 2472690"/>
                <a:gd name="connsiteY17" fmla="*/ 569437 h 689018"/>
                <a:gd name="connsiteX18" fmla="*/ 1354455 w 2472690"/>
                <a:gd name="connsiteY18" fmla="*/ 427078 h 689018"/>
                <a:gd name="connsiteX19" fmla="*/ 1443038 w 2472690"/>
                <a:gd name="connsiteY19" fmla="*/ 301802 h 689018"/>
                <a:gd name="connsiteX20" fmla="*/ 1443038 w 2472690"/>
                <a:gd name="connsiteY20" fmla="*/ 673834 h 689018"/>
                <a:gd name="connsiteX21" fmla="*/ 1607820 w 2472690"/>
                <a:gd name="connsiteY21" fmla="*/ 673834 h 689018"/>
                <a:gd name="connsiteX22" fmla="*/ 1607820 w 2472690"/>
                <a:gd name="connsiteY22" fmla="*/ 17083 h 689018"/>
                <a:gd name="connsiteX23" fmla="*/ 1443038 w 2472690"/>
                <a:gd name="connsiteY23" fmla="*/ 17083 h 689018"/>
                <a:gd name="connsiteX24" fmla="*/ 1253490 w 2472690"/>
                <a:gd name="connsiteY24" fmla="*/ 284718 h 689018"/>
                <a:gd name="connsiteX25" fmla="*/ 2472690 w 2472690"/>
                <a:gd name="connsiteY25" fmla="*/ 18032 h 689018"/>
                <a:gd name="connsiteX26" fmla="*/ 2270760 w 2472690"/>
                <a:gd name="connsiteY26" fmla="*/ 18032 h 689018"/>
                <a:gd name="connsiteX27" fmla="*/ 2037398 w 2472690"/>
                <a:gd name="connsiteY27" fmla="*/ 336917 h 689018"/>
                <a:gd name="connsiteX28" fmla="*/ 2037398 w 2472690"/>
                <a:gd name="connsiteY28" fmla="*/ 18032 h 689018"/>
                <a:gd name="connsiteX29" fmla="*/ 1872615 w 2472690"/>
                <a:gd name="connsiteY29" fmla="*/ 18032 h 689018"/>
                <a:gd name="connsiteX30" fmla="*/ 1872615 w 2472690"/>
                <a:gd name="connsiteY30" fmla="*/ 674783 h 689018"/>
                <a:gd name="connsiteX31" fmla="*/ 2037398 w 2472690"/>
                <a:gd name="connsiteY31" fmla="*/ 674783 h 689018"/>
                <a:gd name="connsiteX32" fmla="*/ 2037398 w 2472690"/>
                <a:gd name="connsiteY32" fmla="*/ 354000 h 689018"/>
                <a:gd name="connsiteX33" fmla="*/ 2270760 w 2472690"/>
                <a:gd name="connsiteY33" fmla="*/ 674783 h 689018"/>
                <a:gd name="connsiteX34" fmla="*/ 2472690 w 2472690"/>
                <a:gd name="connsiteY34" fmla="*/ 674783 h 689018"/>
                <a:gd name="connsiteX35" fmla="*/ 2231708 w 2472690"/>
                <a:gd name="connsiteY35" fmla="*/ 346407 h 689018"/>
                <a:gd name="connsiteX36" fmla="*/ 2472690 w 2472690"/>
                <a:gd name="connsiteY36" fmla="*/ 18032 h 6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72690" h="689018">
                  <a:moveTo>
                    <a:pt x="345758" y="0"/>
                  </a:moveTo>
                  <a:cubicBezTo>
                    <a:pt x="155258" y="0"/>
                    <a:pt x="0" y="154697"/>
                    <a:pt x="0" y="344509"/>
                  </a:cubicBezTo>
                  <a:cubicBezTo>
                    <a:pt x="0" y="535271"/>
                    <a:pt x="155258" y="689019"/>
                    <a:pt x="345758" y="689019"/>
                  </a:cubicBezTo>
                  <a:cubicBezTo>
                    <a:pt x="537210" y="689019"/>
                    <a:pt x="691515" y="534322"/>
                    <a:pt x="691515" y="344509"/>
                  </a:cubicBezTo>
                  <a:cubicBezTo>
                    <a:pt x="692468" y="154697"/>
                    <a:pt x="537210" y="0"/>
                    <a:pt x="345758" y="0"/>
                  </a:cubicBezTo>
                  <a:close/>
                  <a:moveTo>
                    <a:pt x="345758" y="525780"/>
                  </a:moveTo>
                  <a:cubicBezTo>
                    <a:pt x="245745" y="525780"/>
                    <a:pt x="164783" y="445110"/>
                    <a:pt x="164783" y="345458"/>
                  </a:cubicBezTo>
                  <a:cubicBezTo>
                    <a:pt x="164783" y="245807"/>
                    <a:pt x="245745" y="165137"/>
                    <a:pt x="345758" y="165137"/>
                  </a:cubicBezTo>
                  <a:cubicBezTo>
                    <a:pt x="445770" y="165137"/>
                    <a:pt x="526733" y="245807"/>
                    <a:pt x="526733" y="345458"/>
                  </a:cubicBezTo>
                  <a:cubicBezTo>
                    <a:pt x="527685" y="444161"/>
                    <a:pt x="445770" y="525780"/>
                    <a:pt x="345758" y="525780"/>
                  </a:cubicBezTo>
                  <a:close/>
                  <a:moveTo>
                    <a:pt x="1253490" y="284718"/>
                  </a:moveTo>
                  <a:lnTo>
                    <a:pt x="1063943" y="17083"/>
                  </a:lnTo>
                  <a:lnTo>
                    <a:pt x="899160" y="17083"/>
                  </a:lnTo>
                  <a:lnTo>
                    <a:pt x="899160" y="673834"/>
                  </a:lnTo>
                  <a:lnTo>
                    <a:pt x="1063943" y="673834"/>
                  </a:lnTo>
                  <a:lnTo>
                    <a:pt x="1063943" y="301802"/>
                  </a:lnTo>
                  <a:lnTo>
                    <a:pt x="1152525" y="427078"/>
                  </a:lnTo>
                  <a:lnTo>
                    <a:pt x="1253490" y="569437"/>
                  </a:lnTo>
                  <a:lnTo>
                    <a:pt x="1354455" y="427078"/>
                  </a:lnTo>
                  <a:lnTo>
                    <a:pt x="1443038" y="301802"/>
                  </a:lnTo>
                  <a:lnTo>
                    <a:pt x="1443038" y="673834"/>
                  </a:lnTo>
                  <a:lnTo>
                    <a:pt x="1607820" y="673834"/>
                  </a:lnTo>
                  <a:lnTo>
                    <a:pt x="1607820" y="17083"/>
                  </a:lnTo>
                  <a:lnTo>
                    <a:pt x="1443038" y="17083"/>
                  </a:lnTo>
                  <a:lnTo>
                    <a:pt x="1253490" y="284718"/>
                  </a:lnTo>
                  <a:close/>
                  <a:moveTo>
                    <a:pt x="2472690" y="18032"/>
                  </a:moveTo>
                  <a:lnTo>
                    <a:pt x="2270760" y="18032"/>
                  </a:lnTo>
                  <a:lnTo>
                    <a:pt x="2037398" y="336917"/>
                  </a:lnTo>
                  <a:lnTo>
                    <a:pt x="2037398" y="18032"/>
                  </a:lnTo>
                  <a:lnTo>
                    <a:pt x="1872615" y="18032"/>
                  </a:lnTo>
                  <a:lnTo>
                    <a:pt x="1872615" y="674783"/>
                  </a:lnTo>
                  <a:lnTo>
                    <a:pt x="2037398" y="674783"/>
                  </a:lnTo>
                  <a:lnTo>
                    <a:pt x="2037398" y="354000"/>
                  </a:lnTo>
                  <a:lnTo>
                    <a:pt x="2270760" y="674783"/>
                  </a:lnTo>
                  <a:lnTo>
                    <a:pt x="2472690" y="674783"/>
                  </a:lnTo>
                  <a:lnTo>
                    <a:pt x="2231708" y="346407"/>
                  </a:lnTo>
                  <a:lnTo>
                    <a:pt x="2472690" y="18032"/>
                  </a:lnTo>
                  <a:close/>
                </a:path>
              </a:pathLst>
            </a:custGeom>
            <a:solidFill>
              <a:srgbClr val="D1D5D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x-none"/>
            </a:p>
          </p:txBody>
        </p:sp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EFA7B93E-DE11-0C42-9FDB-635B9BB922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2778" y="5445861"/>
            <a:ext cx="837693" cy="720718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32ACF-B42E-C940-8035-B879AC6745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588" y="0"/>
            <a:ext cx="4789487" cy="6480175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646873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 Отбивочный слайд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F2470D-FE3A-D142-BD29-D6DCE3FC6B06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9D7150-06E9-6947-AA7E-D44BB26EF6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6121" y="1957397"/>
            <a:ext cx="1766517" cy="1500823"/>
          </a:xfrm>
          <a:prstGeom prst="rect">
            <a:avLst/>
          </a:prstGeom>
        </p:spPr>
        <p:txBody>
          <a:bodyPr lIns="36000" rIns="36000" anchor="b"/>
          <a:lstStyle>
            <a:lvl1pPr marL="0" indent="0">
              <a:buFontTx/>
              <a:buNone/>
              <a:defRPr sz="89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1.</a:t>
            </a:r>
            <a:endParaRPr lang="x-none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3263" y="2427825"/>
            <a:ext cx="8214770" cy="2613024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55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раздела</a:t>
            </a:r>
            <a:endParaRPr lang="x-none" dirty="0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D354AB68-1687-054E-852E-E8222B1E3C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121886E4-4545-DE4F-B871-DC9883391B7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5160037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 Лид-текст с фото-вставкой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5900" y="1331915"/>
            <a:ext cx="6373813" cy="381634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55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Лид-текст</a:t>
            </a:r>
            <a:br>
              <a:rPr lang="ru-RU" dirty="0"/>
            </a:br>
            <a:r>
              <a:rPr lang="ru-RU" dirty="0"/>
              <a:t>4 строки</a:t>
            </a:r>
            <a:endParaRPr lang="x-none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88A7F86-BC36-3241-91E5-D03882836D2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32588" y="1331915"/>
            <a:ext cx="4429124" cy="3816348"/>
          </a:xfrm>
          <a:prstGeom prst="rect">
            <a:avLst/>
          </a:prstGeom>
        </p:spPr>
        <p:txBody>
          <a:bodyPr anchor="ctr"/>
          <a:lstStyle>
            <a:lvl1pPr marL="11113" indent="-11113" algn="ctr">
              <a:buFontTx/>
              <a:buNone/>
              <a:tabLst/>
              <a:defRPr sz="2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D176CE-8965-5349-9FBA-5A96377315FB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301B00CD-A1FA-E242-8C42-584DF7EACB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45546C9A-5E11-424E-858D-8C2913D9A7B7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4CD8EB8-EB60-2F4E-88CC-EAA88C251C9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1385343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 Список разделов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10850" y="1338782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E234472-3A79-734B-9127-2E39BF1704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3595" y="1343160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01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F8A3B24-DB1D-D348-9CC0-41A5E0834DF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E4CB1BE9-50A2-7C4D-9CF7-3464B2DF4F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5FAF87A9-D7BE-BB43-9797-C43BB67B41B6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92BE3C1B-5529-D447-AB7F-DAD052520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10850" y="2342560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C5D355C5-5EF1-264B-BB84-8EE513EF865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3595" y="2346938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02</a:t>
            </a:r>
            <a:endParaRPr lang="x-none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3E908FB7-7107-9144-9347-A345944ECA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10850" y="3318837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C22DB187-9EE2-FA49-9AB7-1C9430B1C1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3595" y="3323215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03</a:t>
            </a:r>
            <a:endParaRPr lang="x-none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668AFE12-336C-8147-938D-A97B4AFA699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10850" y="4288238"/>
            <a:ext cx="7114125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  <a:endParaRPr lang="x-none" dirty="0"/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780448E5-AEF3-5C44-9DA9-9E7E0067104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73595" y="4292616"/>
            <a:ext cx="782088" cy="85235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3600" b="0" i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04</a:t>
            </a:r>
            <a:endParaRPr lang="x-none" dirty="0"/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05E0B9DD-EF5B-2140-9D97-C7B87DE0EE6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3140279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8 Список разделов таблицей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1938" y="2346850"/>
            <a:ext cx="2570925" cy="1793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E234472-3A79-734B-9127-2E39BF1704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475" y="1338788"/>
            <a:ext cx="1115702" cy="856725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01</a:t>
            </a:r>
            <a:endParaRPr lang="x-none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E84E3E2-55B9-A64C-9522-E34E7A4168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69325" y="1323164"/>
            <a:ext cx="1115702" cy="872349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419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03</a:t>
            </a:r>
            <a:endParaRPr lang="x-none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D22A95B7-1960-3C46-A3E2-A69CF73DA5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9238" y="2346849"/>
            <a:ext cx="2585512" cy="17933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F245511-1FDC-9D4A-843B-BA998A6CF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83075" y="2349669"/>
            <a:ext cx="2578637" cy="17905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4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 списка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A1A4C7-71E6-764B-9C70-8194D70344F3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C07EC68B-0BD4-B342-A3B0-C0D70F6032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134CABE2-6F52-6348-8C28-44587CA34A5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8D7DD4C2-07BC-9A4D-8A70-75B70037A34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932363" y="1343790"/>
            <a:ext cx="1115702" cy="851723"/>
          </a:xfrm>
          <a:prstGeom prst="rect">
            <a:avLst/>
          </a:prstGeom>
        </p:spPr>
        <p:txBody>
          <a:bodyPr lIns="36000" rIns="36000"/>
          <a:lstStyle>
            <a:lvl1pPr marL="0" indent="0">
              <a:buFontTx/>
              <a:buNone/>
              <a:defRPr sz="5500" b="0" i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dirty="0"/>
              <a:t>02</a:t>
            </a:r>
            <a:endParaRPr lang="x-none" dirty="0"/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AD213586-4C43-3D44-8BBC-537D779ACB7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B82EFEF-ADF0-F943-A704-5A81C7862C0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73664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2D100C84-41B1-E54D-8F64-84573746F8B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31264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21C77E27-E12C-174F-A254-A40AB27812A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567843" y="4291532"/>
            <a:ext cx="2579200" cy="856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x-none" sz="1200" kern="1200" dirty="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5003160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9 Список с фото-врезками"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144694-7FC2-824B-ACAA-93D4B0E2FE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16013" y="826696"/>
            <a:ext cx="8964612" cy="85309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>
                <a:solidFill>
                  <a:srgbClr val="D1D5D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слайда</a:t>
            </a:r>
            <a:br>
              <a:rPr lang="ru-RU" dirty="0"/>
            </a:br>
            <a:r>
              <a:rPr lang="ru-RU" dirty="0"/>
              <a:t>2 строки</a:t>
            </a:r>
            <a:endParaRPr lang="x-none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49E34B46-60CE-4E4E-83A8-E47657DF86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438" y="5971625"/>
            <a:ext cx="1692274" cy="35354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D0D5D9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3B75BF-1C22-0043-80DE-27C41E8F0B09}"/>
              </a:ext>
            </a:extLst>
          </p:cNvPr>
          <p:cNvCxnSpPr>
            <a:cxnSpLocks/>
          </p:cNvCxnSpPr>
          <p:nvPr userDrawn="1"/>
        </p:nvCxnSpPr>
        <p:spPr>
          <a:xfrm>
            <a:off x="360363" y="356045"/>
            <a:ext cx="10801350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BB229FDE-5838-2549-8A7F-C7DC26582F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9246" y="371976"/>
            <a:ext cx="2447925" cy="27225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D0D4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  <a:endParaRPr lang="x-none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16EFFABE-3A94-D544-889A-12AED59BDE29}"/>
              </a:ext>
            </a:extLst>
          </p:cNvPr>
          <p:cNvSpPr txBox="1">
            <a:spLocks/>
          </p:cNvSpPr>
          <p:nvPr userDrawn="1"/>
        </p:nvSpPr>
        <p:spPr>
          <a:xfrm>
            <a:off x="10498412" y="374004"/>
            <a:ext cx="663300" cy="272251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F344EFF9-3336-EC46-A692-2A234BA5E97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41517" y="2344978"/>
            <a:ext cx="911121" cy="9665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2A40012F-57EA-6748-89E7-89CC66B381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03976" y="2346849"/>
            <a:ext cx="349249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9063C9A0-A0D8-FD4A-AF07-F18ED3AD46B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197100" y="3505297"/>
            <a:ext cx="3492499" cy="63490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x-none" sz="1200" kern="120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z="1000" dirty="0">
                <a:solidFill>
                  <a:srgbClr val="D0D5D9"/>
                </a:solidFill>
              </a:rPr>
              <a:t>Описание 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пункта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3 строки</a:t>
            </a:r>
            <a:endParaRPr lang="x-none" sz="1000" dirty="0">
              <a:solidFill>
                <a:srgbClr val="D0D5D9"/>
              </a:solidFill>
            </a:endParaRP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BD8497D6-0353-CD48-B758-B407C8F4E69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197101" y="3002795"/>
            <a:ext cx="3534615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DAB8EB63-5976-CE4C-9E7C-72FCAF9A531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672991" y="2346849"/>
            <a:ext cx="269655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4F77D7BC-5117-1246-9291-10E4D273FF3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672991" y="3505297"/>
            <a:ext cx="2696559" cy="634903"/>
          </a:xfrm>
          <a:prstGeom prst="rect">
            <a:avLst/>
          </a:prstGeom>
        </p:spPr>
        <p:txBody>
          <a:bodyPr lIns="108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x-none" sz="1200" kern="120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z="1000" dirty="0">
                <a:solidFill>
                  <a:srgbClr val="D0D5D9"/>
                </a:solidFill>
              </a:rPr>
              <a:t>Описание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пункта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3 строки</a:t>
            </a:r>
            <a:endParaRPr lang="x-none" sz="1000" dirty="0">
              <a:solidFill>
                <a:srgbClr val="D0D5D9"/>
              </a:solidFill>
            </a:endParaRP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E810236D-F122-4B44-B378-EC5027D6486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2991" y="3002795"/>
            <a:ext cx="2690405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25EA63B5-A66D-5645-AB64-C82107883C7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203976" y="4291263"/>
            <a:ext cx="349249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20C81C78-03B6-5042-B665-00F82C4E7B8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197100" y="5449711"/>
            <a:ext cx="3492499" cy="63490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x-none" sz="1200" kern="120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z="1000" dirty="0">
                <a:solidFill>
                  <a:srgbClr val="D0D5D9"/>
                </a:solidFill>
              </a:rPr>
              <a:t>Описание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пункта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3 строки</a:t>
            </a:r>
            <a:endParaRPr lang="x-none" sz="1000" dirty="0">
              <a:solidFill>
                <a:srgbClr val="D0D5D9"/>
              </a:solidFill>
            </a:endParaRP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0976E5F6-62C8-0941-A618-AEA5F56AF90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97101" y="4947209"/>
            <a:ext cx="3534615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39" name="Text Placeholder 8">
            <a:extLst>
              <a:ext uri="{FF2B5EF4-FFF2-40B4-BE49-F238E27FC236}">
                <a16:creationId xmlns:a16="http://schemas.microsoft.com/office/drawing/2014/main" id="{C9BEE0C9-6208-B643-8CF4-62C4D9CAE3F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672991" y="4291263"/>
            <a:ext cx="2696559" cy="6280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rgbClr val="D0D5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Пункт</a:t>
            </a:r>
            <a:br>
              <a:rPr lang="ru-RU" dirty="0"/>
            </a:br>
            <a:r>
              <a:rPr lang="ru-RU" dirty="0"/>
              <a:t>списка</a:t>
            </a:r>
            <a:endParaRPr lang="en-US" dirty="0"/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A724B17-F841-7F4F-8DBF-A492FC94AA1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672991" y="5449711"/>
            <a:ext cx="2696559" cy="63490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x-none" sz="1200" kern="1200">
                <a:solidFill>
                  <a:srgbClr val="D0D5D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z="1000" dirty="0">
                <a:solidFill>
                  <a:srgbClr val="D0D5D9"/>
                </a:solidFill>
              </a:rPr>
              <a:t>Описание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пункта</a:t>
            </a:r>
            <a:br>
              <a:rPr lang="ru-RU" sz="1000" dirty="0">
                <a:solidFill>
                  <a:srgbClr val="D0D5D9"/>
                </a:solidFill>
              </a:rPr>
            </a:br>
            <a:r>
              <a:rPr lang="ru-RU" sz="1000" dirty="0">
                <a:solidFill>
                  <a:srgbClr val="D0D5D9"/>
                </a:solidFill>
              </a:rPr>
              <a:t>3 строки</a:t>
            </a:r>
            <a:endParaRPr lang="x-none" sz="1000" dirty="0">
              <a:solidFill>
                <a:srgbClr val="D0D5D9"/>
              </a:solidFill>
            </a:endParaRP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DBAD9A00-62C7-5C48-8AAC-67AEDB30E02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672991" y="4947209"/>
            <a:ext cx="2729077" cy="50250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lang="x-none" sz="2400" kern="1200" dirty="0">
                <a:solidFill>
                  <a:srgbClr val="E4191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10 000</a:t>
            </a:r>
            <a:endParaRPr lang="x-none" dirty="0"/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80167864-6017-F349-A150-33A1C9E1B9D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1105602" y="4288078"/>
            <a:ext cx="947036" cy="10046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F1D7D772-DB5C-4448-865E-5A39F07C0BB6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627917" y="2344978"/>
            <a:ext cx="911121" cy="966548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5EF35F62-89CE-6F48-871C-5A1AA9184572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589713" y="4288078"/>
            <a:ext cx="949325" cy="1007076"/>
          </a:xfrm>
          <a:prstGeom prst="rect">
            <a:avLst/>
          </a:prstGeom>
        </p:spPr>
        <p:txBody>
          <a:bodyPr lIns="36000" rIns="36000" anchor="ctr"/>
          <a:lstStyle>
            <a:lvl1pPr marL="0" indent="0" algn="ctr">
              <a:buFontTx/>
              <a:buNone/>
              <a:tabLst/>
              <a:defRPr sz="1800"/>
            </a:lvl1pPr>
          </a:lstStyle>
          <a:p>
            <a:r>
              <a:rPr lang="ru-RU" dirty="0"/>
              <a:t>Место</a:t>
            </a:r>
            <a:br>
              <a:rPr lang="ru-RU" dirty="0"/>
            </a:br>
            <a:r>
              <a:rPr lang="ru-RU" dirty="0"/>
              <a:t>для фото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3649647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921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41"/>
          <p:cNvSpPr>
            <a:spLocks noGrp="1"/>
          </p:cNvSpPr>
          <p:nvPr>
            <p:ph type="ftr" sz="quarter" idx="3"/>
          </p:nvPr>
        </p:nvSpPr>
        <p:spPr>
          <a:xfrm>
            <a:off x="360363" y="6480175"/>
            <a:ext cx="3420510" cy="3603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2"/>
          </p:nvPr>
        </p:nvSpPr>
        <p:spPr>
          <a:xfrm>
            <a:off x="3960814" y="6480173"/>
            <a:ext cx="2520950" cy="3603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4"/>
          </p:nvPr>
        </p:nvSpPr>
        <p:spPr>
          <a:xfrm>
            <a:off x="10261600" y="6480173"/>
            <a:ext cx="720726" cy="3603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1EDA0AC-921D-4240-B96C-50D4537526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29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704" r:id="rId15"/>
    <p:sldLayoutId id="2147483676" r:id="rId16"/>
    <p:sldLayoutId id="2147483677" r:id="rId17"/>
    <p:sldLayoutId id="2147483678" r:id="rId18"/>
    <p:sldLayoutId id="2147483679" r:id="rId19"/>
    <p:sldLayoutId id="2147483701" r:id="rId20"/>
    <p:sldLayoutId id="2147483705" r:id="rId21"/>
    <p:sldLayoutId id="2147483680" r:id="rId22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1200" b="1" i="0" kern="1200" cap="all" spc="100" baseline="0">
          <a:solidFill>
            <a:srgbClr val="E9272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BAE40"/>
          </p15:clr>
        </p15:guide>
        <p15:guide id="2" pos="7258">
          <p15:clr>
            <a:srgbClr val="FBAE40"/>
          </p15:clr>
        </p15:guide>
        <p15:guide id="3" orient="horz">
          <p15:clr>
            <a:srgbClr val="FBAE40"/>
          </p15:clr>
        </p15:guide>
        <p15:guide id="4" orient="horz" pos="4082">
          <p15:clr>
            <a:srgbClr val="FBAE40"/>
          </p15:clr>
        </p15:guide>
        <p15:guide id="5" pos="227">
          <p15:clr>
            <a:srgbClr val="5ACBF0"/>
          </p15:clr>
        </p15:guide>
        <p15:guide id="6" pos="1860">
          <p15:clr>
            <a:srgbClr val="5ACBF0"/>
          </p15:clr>
        </p15:guide>
        <p15:guide id="7" orient="horz" pos="227">
          <p15:clr>
            <a:srgbClr val="FDE53C"/>
          </p15:clr>
        </p15:guide>
        <p15:guide id="8" orient="horz" pos="3855">
          <p15:clr>
            <a:srgbClr val="FDE53C"/>
          </p15:clr>
        </p15:guide>
        <p15:guide id="36" orient="horz" pos="2086">
          <p15:clr>
            <a:srgbClr val="FDE53C"/>
          </p15:clr>
        </p15:guide>
        <p15:guide id="37" pos="703">
          <p15:clr>
            <a:srgbClr val="5ACBF0"/>
          </p15:clr>
        </p15:guide>
        <p15:guide id="38" pos="794">
          <p15:clr>
            <a:srgbClr val="5ACBF0"/>
          </p15:clr>
        </p15:guide>
        <p15:guide id="39" pos="1293">
          <p15:clr>
            <a:srgbClr val="5ACBF0"/>
          </p15:clr>
        </p15:guide>
        <p15:guide id="40" pos="1384">
          <p15:clr>
            <a:srgbClr val="5ACBF0"/>
          </p15:clr>
        </p15:guide>
        <p15:guide id="41" pos="1951">
          <p15:clr>
            <a:srgbClr val="5ACBF0"/>
          </p15:clr>
        </p15:guide>
        <p15:guide id="42" pos="2427">
          <p15:clr>
            <a:srgbClr val="5ACBF0"/>
          </p15:clr>
        </p15:guide>
        <p15:guide id="43" pos="2518">
          <p15:clr>
            <a:srgbClr val="5ACBF0"/>
          </p15:clr>
        </p15:guide>
        <p15:guide id="44" pos="3017">
          <p15:clr>
            <a:srgbClr val="5ACBF0"/>
          </p15:clr>
        </p15:guide>
        <p15:guide id="46" pos="3674">
          <p15:clr>
            <a:srgbClr val="5ACBF0"/>
          </p15:clr>
        </p15:guide>
        <p15:guide id="48" pos="3107">
          <p15:clr>
            <a:srgbClr val="5ACBF0"/>
          </p15:clr>
        </p15:guide>
        <p15:guide id="49" pos="3584">
          <p15:clr>
            <a:srgbClr val="5ACBF0"/>
          </p15:clr>
        </p15:guide>
        <p15:guide id="50" pos="4740">
          <p15:clr>
            <a:srgbClr val="5ACBF0"/>
          </p15:clr>
        </p15:guide>
        <p15:guide id="51" pos="4241">
          <p15:clr>
            <a:srgbClr val="5ACBF0"/>
          </p15:clr>
        </p15:guide>
        <p15:guide id="52" pos="4151">
          <p15:clr>
            <a:srgbClr val="5ACBF0"/>
          </p15:clr>
        </p15:guide>
        <p15:guide id="53" pos="4831">
          <p15:clr>
            <a:srgbClr val="5ACBF0"/>
          </p15:clr>
        </p15:guide>
        <p15:guide id="54" pos="5307">
          <p15:clr>
            <a:srgbClr val="5ACBF0"/>
          </p15:clr>
        </p15:guide>
        <p15:guide id="55" pos="5398">
          <p15:clr>
            <a:srgbClr val="5ACBF0"/>
          </p15:clr>
        </p15:guide>
        <p15:guide id="56" pos="5874">
          <p15:clr>
            <a:srgbClr val="5ACBF0"/>
          </p15:clr>
        </p15:guide>
        <p15:guide id="57" pos="5965">
          <p15:clr>
            <a:srgbClr val="5ACBF0"/>
          </p15:clr>
        </p15:guide>
        <p15:guide id="60" pos="6441">
          <p15:clr>
            <a:srgbClr val="5ACBF0"/>
          </p15:clr>
        </p15:guide>
        <p15:guide id="61" pos="6532">
          <p15:clr>
            <a:srgbClr val="5ACBF0"/>
          </p15:clr>
        </p15:guide>
        <p15:guide id="62" pos="7031">
          <p15:clr>
            <a:srgbClr val="5ACBF0"/>
          </p15:clr>
        </p15:guide>
        <p15:guide id="63" orient="horz" pos="1996">
          <p15:clr>
            <a:srgbClr val="FDE53C"/>
          </p15:clr>
        </p15:guide>
        <p15:guide id="64" orient="horz" pos="1474">
          <p15:clr>
            <a:srgbClr val="5ACBF0"/>
          </p15:clr>
        </p15:guide>
        <p15:guide id="65" orient="horz" pos="1383">
          <p15:clr>
            <a:srgbClr val="5ACBF0"/>
          </p15:clr>
        </p15:guide>
        <p15:guide id="66" orient="horz" pos="839">
          <p15:clr>
            <a:srgbClr val="5ACBF0"/>
          </p15:clr>
        </p15:guide>
        <p15:guide id="67" orient="horz" pos="748">
          <p15:clr>
            <a:srgbClr val="5ACBF0"/>
          </p15:clr>
        </p15:guide>
        <p15:guide id="68" orient="horz" pos="2608">
          <p15:clr>
            <a:srgbClr val="5ACBF0"/>
          </p15:clr>
        </p15:guide>
        <p15:guide id="69" orient="horz" pos="2699">
          <p15:clr>
            <a:srgbClr val="5ACBF0"/>
          </p15:clr>
        </p15:guide>
        <p15:guide id="70" orient="horz" pos="3243">
          <p15:clr>
            <a:srgbClr val="5ACBF0"/>
          </p15:clr>
        </p15:guide>
        <p15:guide id="71" orient="horz" pos="3334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41"/>
          <p:cNvSpPr>
            <a:spLocks noGrp="1"/>
          </p:cNvSpPr>
          <p:nvPr>
            <p:ph type="ftr" sz="quarter" idx="3"/>
          </p:nvPr>
        </p:nvSpPr>
        <p:spPr>
          <a:xfrm>
            <a:off x="360363" y="6480175"/>
            <a:ext cx="3420510" cy="3603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2"/>
          </p:nvPr>
        </p:nvSpPr>
        <p:spPr>
          <a:xfrm>
            <a:off x="3960814" y="6480173"/>
            <a:ext cx="2520950" cy="3603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4"/>
          </p:nvPr>
        </p:nvSpPr>
        <p:spPr>
          <a:xfrm>
            <a:off x="10261600" y="6480173"/>
            <a:ext cx="720726" cy="3603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1EDA0AC-921D-4240-B96C-50D4537526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703" r:id="rId15"/>
    <p:sldLayoutId id="2147483696" r:id="rId16"/>
    <p:sldLayoutId id="2147483697" r:id="rId17"/>
    <p:sldLayoutId id="2147483698" r:id="rId18"/>
    <p:sldLayoutId id="2147483699" r:id="rId19"/>
    <p:sldLayoutId id="2147483702" r:id="rId20"/>
    <p:sldLayoutId id="2147483700" r:id="rId21"/>
    <p:sldLayoutId id="2147483706" r:id="rId22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1200" b="1" i="0" kern="1200" cap="all" spc="100" baseline="0">
          <a:solidFill>
            <a:srgbClr val="E9272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BAE40"/>
          </p15:clr>
        </p15:guide>
        <p15:guide id="2" pos="7258">
          <p15:clr>
            <a:srgbClr val="FBAE40"/>
          </p15:clr>
        </p15:guide>
        <p15:guide id="3" orient="horz">
          <p15:clr>
            <a:srgbClr val="FBAE40"/>
          </p15:clr>
        </p15:guide>
        <p15:guide id="4" orient="horz" pos="4082">
          <p15:clr>
            <a:srgbClr val="FBAE40"/>
          </p15:clr>
        </p15:guide>
        <p15:guide id="5" pos="227">
          <p15:clr>
            <a:srgbClr val="5ACBF0"/>
          </p15:clr>
        </p15:guide>
        <p15:guide id="6" pos="1860">
          <p15:clr>
            <a:srgbClr val="5ACBF0"/>
          </p15:clr>
        </p15:guide>
        <p15:guide id="7" orient="horz" pos="227">
          <p15:clr>
            <a:srgbClr val="FDE53C"/>
          </p15:clr>
        </p15:guide>
        <p15:guide id="8" orient="horz" pos="3855">
          <p15:clr>
            <a:srgbClr val="FDE53C"/>
          </p15:clr>
        </p15:guide>
        <p15:guide id="36" orient="horz" pos="2086">
          <p15:clr>
            <a:srgbClr val="FDE53C"/>
          </p15:clr>
        </p15:guide>
        <p15:guide id="37" pos="703">
          <p15:clr>
            <a:srgbClr val="5ACBF0"/>
          </p15:clr>
        </p15:guide>
        <p15:guide id="38" pos="794">
          <p15:clr>
            <a:srgbClr val="5ACBF0"/>
          </p15:clr>
        </p15:guide>
        <p15:guide id="39" pos="1293">
          <p15:clr>
            <a:srgbClr val="5ACBF0"/>
          </p15:clr>
        </p15:guide>
        <p15:guide id="40" pos="1384">
          <p15:clr>
            <a:srgbClr val="5ACBF0"/>
          </p15:clr>
        </p15:guide>
        <p15:guide id="41" pos="1951">
          <p15:clr>
            <a:srgbClr val="5ACBF0"/>
          </p15:clr>
        </p15:guide>
        <p15:guide id="42" pos="2427">
          <p15:clr>
            <a:srgbClr val="5ACBF0"/>
          </p15:clr>
        </p15:guide>
        <p15:guide id="43" pos="2518">
          <p15:clr>
            <a:srgbClr val="5ACBF0"/>
          </p15:clr>
        </p15:guide>
        <p15:guide id="44" pos="3017">
          <p15:clr>
            <a:srgbClr val="5ACBF0"/>
          </p15:clr>
        </p15:guide>
        <p15:guide id="46" pos="3674">
          <p15:clr>
            <a:srgbClr val="5ACBF0"/>
          </p15:clr>
        </p15:guide>
        <p15:guide id="48" pos="3107">
          <p15:clr>
            <a:srgbClr val="5ACBF0"/>
          </p15:clr>
        </p15:guide>
        <p15:guide id="49" pos="3584">
          <p15:clr>
            <a:srgbClr val="5ACBF0"/>
          </p15:clr>
        </p15:guide>
        <p15:guide id="50" pos="4740">
          <p15:clr>
            <a:srgbClr val="5ACBF0"/>
          </p15:clr>
        </p15:guide>
        <p15:guide id="51" pos="4241">
          <p15:clr>
            <a:srgbClr val="5ACBF0"/>
          </p15:clr>
        </p15:guide>
        <p15:guide id="52" pos="4151">
          <p15:clr>
            <a:srgbClr val="5ACBF0"/>
          </p15:clr>
        </p15:guide>
        <p15:guide id="53" pos="4831">
          <p15:clr>
            <a:srgbClr val="5ACBF0"/>
          </p15:clr>
        </p15:guide>
        <p15:guide id="54" pos="5307">
          <p15:clr>
            <a:srgbClr val="5ACBF0"/>
          </p15:clr>
        </p15:guide>
        <p15:guide id="55" pos="5398">
          <p15:clr>
            <a:srgbClr val="5ACBF0"/>
          </p15:clr>
        </p15:guide>
        <p15:guide id="56" pos="5874">
          <p15:clr>
            <a:srgbClr val="5ACBF0"/>
          </p15:clr>
        </p15:guide>
        <p15:guide id="57" pos="5965">
          <p15:clr>
            <a:srgbClr val="5ACBF0"/>
          </p15:clr>
        </p15:guide>
        <p15:guide id="60" pos="6441">
          <p15:clr>
            <a:srgbClr val="5ACBF0"/>
          </p15:clr>
        </p15:guide>
        <p15:guide id="61" pos="6532">
          <p15:clr>
            <a:srgbClr val="5ACBF0"/>
          </p15:clr>
        </p15:guide>
        <p15:guide id="62" pos="7031">
          <p15:clr>
            <a:srgbClr val="5ACBF0"/>
          </p15:clr>
        </p15:guide>
        <p15:guide id="63" orient="horz" pos="1996">
          <p15:clr>
            <a:srgbClr val="FDE53C"/>
          </p15:clr>
        </p15:guide>
        <p15:guide id="64" orient="horz" pos="1474">
          <p15:clr>
            <a:srgbClr val="5ACBF0"/>
          </p15:clr>
        </p15:guide>
        <p15:guide id="65" orient="horz" pos="1383">
          <p15:clr>
            <a:srgbClr val="5ACBF0"/>
          </p15:clr>
        </p15:guide>
        <p15:guide id="66" orient="horz" pos="839">
          <p15:clr>
            <a:srgbClr val="5ACBF0"/>
          </p15:clr>
        </p15:guide>
        <p15:guide id="67" orient="horz" pos="748">
          <p15:clr>
            <a:srgbClr val="5ACBF0"/>
          </p15:clr>
        </p15:guide>
        <p15:guide id="68" orient="horz" pos="2608">
          <p15:clr>
            <a:srgbClr val="5ACBF0"/>
          </p15:clr>
        </p15:guide>
        <p15:guide id="69" orient="horz" pos="2699">
          <p15:clr>
            <a:srgbClr val="5ACBF0"/>
          </p15:clr>
        </p15:guide>
        <p15:guide id="70" orient="horz" pos="3243">
          <p15:clr>
            <a:srgbClr val="5ACBF0"/>
          </p15:clr>
        </p15:guide>
        <p15:guide id="71" orient="horz" pos="3334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6340" y="349594"/>
            <a:ext cx="2438400" cy="119975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B4B0D4B-88AB-DD42-8394-9C958C225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680" y="0"/>
            <a:ext cx="10888060" cy="1460337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Проведен обход врио УД на участке очистки вагонов ЖДЦ </a:t>
            </a:r>
            <a:r>
              <a:rPr lang="ru-RU" sz="2800" b="1" dirty="0" smtClean="0">
                <a:solidFill>
                  <a:schemeClr val="bg1"/>
                </a:solidFill>
              </a:rPr>
              <a:t>ЛПК</a:t>
            </a:r>
            <a:r>
              <a:rPr lang="en-US" sz="2800" b="1" dirty="0" smtClean="0">
                <a:solidFill>
                  <a:schemeClr val="bg1"/>
                </a:solidFill>
              </a:rPr>
              <a:t>   </a:t>
            </a:r>
            <a:r>
              <a:rPr lang="ru-RU" b="1" dirty="0"/>
              <a:t/>
            </a:r>
            <a:br>
              <a:rPr lang="ru-RU" b="1" dirty="0"/>
            </a:br>
            <a:endParaRPr lang="x-none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l="3891" t="7738" r="8580" b="8869"/>
          <a:stretch/>
        </p:blipFill>
        <p:spPr>
          <a:xfrm>
            <a:off x="1257552" y="1549350"/>
            <a:ext cx="9472487" cy="486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31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C6A7C-6CF3-9E4A-B444-C0A8C4B2B5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endParaRPr lang="x-none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28C6F23-6AAD-4FF4-A8E8-C19241462BA9}"/>
              </a:ext>
            </a:extLst>
          </p:cNvPr>
          <p:cNvSpPr txBox="1">
            <a:spLocks/>
          </p:cNvSpPr>
          <p:nvPr/>
        </p:nvSpPr>
        <p:spPr>
          <a:xfrm>
            <a:off x="834265" y="1561711"/>
            <a:ext cx="9936234" cy="22900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24033" y="4814211"/>
            <a:ext cx="10498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956528"/>
            <a:ext cx="10981008" cy="44577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023008" y="437662"/>
            <a:ext cx="176438" cy="2065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400" dirty="0" err="1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669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5B8FC1D-92B7-4013-B895-06FD31D1DEBF}"/>
              </a:ext>
            </a:extLst>
          </p:cNvPr>
          <p:cNvSpPr txBox="1">
            <a:spLocks/>
          </p:cNvSpPr>
          <p:nvPr/>
        </p:nvSpPr>
        <p:spPr>
          <a:xfrm>
            <a:off x="-3335872" y="742651"/>
            <a:ext cx="9936268" cy="495013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1200" b="1" i="0" kern="1200" cap="all" spc="100" baseline="0">
                <a:solidFill>
                  <a:srgbClr val="E9272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algn="ctr"/>
            <a:endParaRPr lang="ru-RU" sz="1400" u="sng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2C05994-B90E-4334-B04A-4C37A1DA5CED}"/>
              </a:ext>
            </a:extLst>
          </p:cNvPr>
          <p:cNvSpPr/>
          <p:nvPr/>
        </p:nvSpPr>
        <p:spPr>
          <a:xfrm>
            <a:off x="7305664" y="1294035"/>
            <a:ext cx="40111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ru-RU" sz="1200" dirty="0" smtClean="0"/>
          </a:p>
          <a:p>
            <a:pPr lvl="0"/>
            <a:endParaRPr lang="ru-RU" sz="1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3"/>
          <a:srcRect t="1718" r="10356" b="2212"/>
          <a:stretch/>
        </p:blipFill>
        <p:spPr>
          <a:xfrm>
            <a:off x="2411368" y="742650"/>
            <a:ext cx="6415787" cy="547127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026588" y="421341"/>
            <a:ext cx="215153" cy="2330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400" dirty="0" err="1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745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008659" y="403412"/>
            <a:ext cx="242047" cy="2241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400" dirty="0" err="1" smtClean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/>
          <a:srcRect l="1" t="4644" r="389" b="5003"/>
          <a:stretch/>
        </p:blipFill>
        <p:spPr>
          <a:xfrm>
            <a:off x="2008188" y="0"/>
            <a:ext cx="7476472" cy="645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13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. Темная тема (Рекомендуется только для титульных и отбивочных слайдов)">
  <a:themeElements>
    <a:clrScheme name="ОМК New">
      <a:dk1>
        <a:srgbClr val="C0C0C0"/>
      </a:dk1>
      <a:lt1>
        <a:srgbClr val="A9A9A9"/>
      </a:lt1>
      <a:dk2>
        <a:srgbClr val="A9A9A9"/>
      </a:dk2>
      <a:lt2>
        <a:srgbClr val="A9A9A9"/>
      </a:lt2>
      <a:accent1>
        <a:srgbClr val="E21D0F"/>
      </a:accent1>
      <a:accent2>
        <a:srgbClr val="FEFFFE"/>
      </a:accent2>
      <a:accent3>
        <a:srgbClr val="C0C0C0"/>
      </a:accent3>
      <a:accent4>
        <a:srgbClr val="929292"/>
      </a:accent4>
      <a:accent5>
        <a:srgbClr val="5E5E5E"/>
      </a:accent5>
      <a:accent6>
        <a:srgbClr val="424242"/>
      </a:accent6>
      <a:hlink>
        <a:srgbClr val="E21D0F"/>
      </a:hlink>
      <a:folHlink>
        <a:srgbClr val="E0E3E7"/>
      </a:folHlink>
    </a:clrScheme>
    <a:fontScheme name="Другая 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lIns="0" tIns="0" rIns="0" bIns="0" rtlCol="0" anchor="ctr"/>
      <a:lstStyle>
        <a:defPPr algn="ctr">
          <a:defRPr sz="1400" dirty="0" err="1" smtClean="0"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90000"/>
              <a:lumOff val="10000"/>
              <a:alpha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 Theme" id="{334D0C1A-514E-0440-A6C1-12D06AEE0E8F}" vid="{3D2ED8D7-6BB6-EE43-A177-AE2CD9A63D24}"/>
    </a:ext>
  </a:extLst>
</a:theme>
</file>

<file path=ppt/theme/theme2.xml><?xml version="1.0" encoding="utf-8"?>
<a:theme xmlns:a="http://schemas.openxmlformats.org/drawingml/2006/main" name="2. Светлая тема (Для контентных слайдов)">
  <a:themeElements>
    <a:clrScheme name="Custom 79">
      <a:dk1>
        <a:srgbClr val="424242"/>
      </a:dk1>
      <a:lt1>
        <a:srgbClr val="424242"/>
      </a:lt1>
      <a:dk2>
        <a:srgbClr val="424242"/>
      </a:dk2>
      <a:lt2>
        <a:srgbClr val="424242"/>
      </a:lt2>
      <a:accent1>
        <a:srgbClr val="7A7D7F"/>
      </a:accent1>
      <a:accent2>
        <a:srgbClr val="D0D5DA"/>
      </a:accent2>
      <a:accent3>
        <a:srgbClr val="E92721"/>
      </a:accent3>
      <a:accent4>
        <a:srgbClr val="A9A9A9"/>
      </a:accent4>
      <a:accent5>
        <a:srgbClr val="797979"/>
      </a:accent5>
      <a:accent6>
        <a:srgbClr val="424242"/>
      </a:accent6>
      <a:hlink>
        <a:srgbClr val="E21D0F"/>
      </a:hlink>
      <a:folHlink>
        <a:srgbClr val="18212C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lIns="0" tIns="0" rIns="0" bIns="0" rtlCol="0" anchor="ctr"/>
      <a:lstStyle>
        <a:defPPr algn="ctr">
          <a:defRPr sz="1400" dirty="0" err="1" smtClean="0"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90000"/>
              <a:lumOff val="10000"/>
              <a:alpha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 Theme" id="{334D0C1A-514E-0440-A6C1-12D06AEE0E8F}" vid="{3D2ED8D7-6BB6-EE43-A177-AE2CD9A63D2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11180</TotalTime>
  <Words>17</Words>
  <Application>Microsoft Office PowerPoint</Application>
  <PresentationFormat>Произвольный</PresentationFormat>
  <Paragraphs>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Verdana</vt:lpstr>
      <vt:lpstr>1. Темная тема (Рекомендуется только для титульных и отбивочных слайдов)</vt:lpstr>
      <vt:lpstr>2. Светлая тема (Для контентных слайдов)</vt:lpstr>
      <vt:lpstr>Проведен обход врио УД на участке очистки вагонов ЖДЦ ЛПК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Удалова Ксения Борисовна</cp:lastModifiedBy>
  <cp:revision>750</cp:revision>
  <cp:lastPrinted>2022-04-08T10:38:37Z</cp:lastPrinted>
  <dcterms:created xsi:type="dcterms:W3CDTF">2017-08-04T16:03:42Z</dcterms:created>
  <dcterms:modified xsi:type="dcterms:W3CDTF">2022-07-13T12:55:06Z</dcterms:modified>
</cp:coreProperties>
</file>