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2094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1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7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2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7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8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6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1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5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3E7F-6EEC-4D2C-836A-5E1CFA65BBE2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FC04-DA38-4A23-B31D-222489D8B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096" t="23687" r="36650" b="64076"/>
          <a:stretch/>
        </p:blipFill>
        <p:spPr>
          <a:xfrm>
            <a:off x="1898469" y="63585"/>
            <a:ext cx="7537466" cy="1170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222" t="7367" r="21110" b="20206"/>
          <a:stretch/>
        </p:blipFill>
        <p:spPr>
          <a:xfrm>
            <a:off x="1737360" y="1137338"/>
            <a:ext cx="8237914" cy="5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018" t="20566" r="17193" b="24230"/>
          <a:stretch/>
        </p:blipFill>
        <p:spPr>
          <a:xfrm>
            <a:off x="74801" y="709397"/>
            <a:ext cx="12031579" cy="5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521" t="23147" r="17708" b="16852"/>
          <a:stretch/>
        </p:blipFill>
        <p:spPr>
          <a:xfrm>
            <a:off x="2133055" y="196487"/>
            <a:ext cx="85534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69" t="7778" r="69711" b="86406"/>
          <a:stretch/>
        </p:blipFill>
        <p:spPr>
          <a:xfrm>
            <a:off x="0" y="63585"/>
            <a:ext cx="1631058" cy="502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368" t="12819" r="25796" b="67413"/>
          <a:stretch/>
        </p:blipFill>
        <p:spPr>
          <a:xfrm>
            <a:off x="3616657" y="294024"/>
            <a:ext cx="6919414" cy="2033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801" t="19055" r="60796" b="58126"/>
          <a:stretch/>
        </p:blipFill>
        <p:spPr>
          <a:xfrm>
            <a:off x="4124810" y="2487141"/>
            <a:ext cx="3548418" cy="2347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9950" t="21310" r="40796" b="18521"/>
          <a:stretch/>
        </p:blipFill>
        <p:spPr>
          <a:xfrm>
            <a:off x="392297" y="566057"/>
            <a:ext cx="3521123" cy="61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Удалова Ксения Борисовна</dc:creator>
  <cp:lastModifiedBy>Удалова Ксения Борисовна</cp:lastModifiedBy>
  <cp:revision>3</cp:revision>
  <dcterms:created xsi:type="dcterms:W3CDTF">2022-10-19T08:39:40Z</dcterms:created>
  <dcterms:modified xsi:type="dcterms:W3CDTF">2022-10-19T08:51:08Z</dcterms:modified>
</cp:coreProperties>
</file>