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1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CA06D-C4F8-44D8-9DAD-43CFD0B4B4BF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337FB-2BA9-4597-AC68-E134DA53B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88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CA06D-C4F8-44D8-9DAD-43CFD0B4B4BF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337FB-2BA9-4597-AC68-E134DA53B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0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CA06D-C4F8-44D8-9DAD-43CFD0B4B4BF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337FB-2BA9-4597-AC68-E134DA53B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892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CA06D-C4F8-44D8-9DAD-43CFD0B4B4BF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337FB-2BA9-4597-AC68-E134DA53B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259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CA06D-C4F8-44D8-9DAD-43CFD0B4B4BF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337FB-2BA9-4597-AC68-E134DA53B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751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CA06D-C4F8-44D8-9DAD-43CFD0B4B4BF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337FB-2BA9-4597-AC68-E134DA53B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402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CA06D-C4F8-44D8-9DAD-43CFD0B4B4BF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337FB-2BA9-4597-AC68-E134DA53B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53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CA06D-C4F8-44D8-9DAD-43CFD0B4B4BF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337FB-2BA9-4597-AC68-E134DA53B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381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CA06D-C4F8-44D8-9DAD-43CFD0B4B4BF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337FB-2BA9-4597-AC68-E134DA53B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845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CA06D-C4F8-44D8-9DAD-43CFD0B4B4BF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337FB-2BA9-4597-AC68-E134DA53B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37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CA06D-C4F8-44D8-9DAD-43CFD0B4B4BF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337FB-2BA9-4597-AC68-E134DA53B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510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CA06D-C4F8-44D8-9DAD-43CFD0B4B4BF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337FB-2BA9-4597-AC68-E134DA53B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621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omk.ru/search/person/index?PersonSearch%5Bterm%5D=%D0%90%D0%BD%D1%82%D0%BE%D0%BD%D0%BE%D0%B2+%D0%9C%D0%B8%D1%85%D0%B0%D0%B8%D0%BB+%D0%90%D0%BD%D0%B0%D1%82%D0%BE%D0%BB%D1%8C%D0%B5%D0%B2%D0%B8%D1%87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omk.ru/search/person/index?PersonSearch%5Bterm%5D=%D0%9C%D0%B8%D1%88%D0%B8%D0%BD+%D0%90%D0%BB%D0%B5%D0%BA%D1%81%D0%B0%D0%BD%D0%B4%D1%80+%D0%9D%D0%B8%D0%BA%D0%BE%D0%BB%D0%B0%D0%B5%D0%B2%D0%B8%D1%87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9405" t="18888" r="61616" b="69713"/>
          <a:stretch/>
        </p:blipFill>
        <p:spPr>
          <a:xfrm>
            <a:off x="1619794" y="204591"/>
            <a:ext cx="8856617" cy="9797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0570" t="27968" r="61798" b="30000"/>
          <a:stretch/>
        </p:blipFill>
        <p:spPr>
          <a:xfrm>
            <a:off x="933878" y="2342605"/>
            <a:ext cx="10106527" cy="43238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9695" t="6814" r="70639" b="89376"/>
          <a:stretch/>
        </p:blipFill>
        <p:spPr>
          <a:xfrm>
            <a:off x="1733006" y="1419497"/>
            <a:ext cx="7193280" cy="3918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19669" t="7778" r="69711" b="86406"/>
          <a:stretch/>
        </p:blipFill>
        <p:spPr>
          <a:xfrm>
            <a:off x="0" y="86670"/>
            <a:ext cx="1631058" cy="50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897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7073" t="15893" r="60462" b="37907"/>
          <a:stretch/>
        </p:blipFill>
        <p:spPr>
          <a:xfrm>
            <a:off x="217069" y="1010653"/>
            <a:ext cx="11875169" cy="47524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9669" t="7778" r="69711" b="86406"/>
          <a:stretch/>
        </p:blipFill>
        <p:spPr>
          <a:xfrm>
            <a:off x="0" y="63585"/>
            <a:ext cx="1631058" cy="50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953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9254" t="16199" r="84694" b="64620"/>
          <a:stretch/>
        </p:blipFill>
        <p:spPr>
          <a:xfrm>
            <a:off x="1937085" y="1362075"/>
            <a:ext cx="1048409" cy="9344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47418" y="1087783"/>
            <a:ext cx="7311031" cy="4759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90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100" b="1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Михаил Анатольевич Антонов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100" u="none" strike="noStrike" dirty="0" smtClea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Безопасность производства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1A1A1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данном участке я уже был и мне есть с чем сравнивать. Из положительного отмечу наличие аптечки в кабинете мастера участка. Убрали беспорядок, который там был. Организовали новый пожарный щит, но его необходимо дополнить огнетушителями.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1A1A1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областям для улучшения относится неправильно проложенный кабель, который питает строящееся помещение. В нем же оснастите замками-барашками двери. Обратите внимание на место для курения. Там категорически нельзя использовать пластиковую емкость для отходов.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1A1A1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Будем считать сегодняшние замечания стартом для развития.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19669" t="7778" r="69711" b="86406"/>
          <a:stretch/>
        </p:blipFill>
        <p:spPr>
          <a:xfrm>
            <a:off x="0" y="63585"/>
            <a:ext cx="1631058" cy="50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26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8889" t="14690" r="68611" b="42840"/>
          <a:stretch/>
        </p:blipFill>
        <p:spPr>
          <a:xfrm>
            <a:off x="155548" y="1948250"/>
            <a:ext cx="7886032" cy="418641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914900" y="1405920"/>
            <a:ext cx="66198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1A1A1A"/>
                </a:solidFill>
                <a:effectLst/>
                <a:latin typeface="-apple-system"/>
              </a:rPr>
              <a:t>Оценку данному участку ставить рано. Направление Вы выбрали правильное, и надеюсь, что динамика в развитии участка будет все лучше и лучше.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14900" y="829360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b="1" i="0" u="none" strike="noStrike" dirty="0" smtClean="0">
                <a:effectLst/>
                <a:latin typeface="-apple-system"/>
                <a:hlinkClick r:id="rId3"/>
              </a:rPr>
              <a:t>Александр Николаевич Мишин</a:t>
            </a:r>
          </a:p>
          <a:p>
            <a:r>
              <a:rPr lang="ru-RU" sz="1100" b="0" i="0" u="none" strike="noStrike" dirty="0" smtClean="0">
                <a:effectLst/>
                <a:latin typeface="-apple-system"/>
                <a:hlinkClick r:id="rId3"/>
              </a:rPr>
              <a:t>Руководство подразделения</a:t>
            </a:r>
            <a:endParaRPr lang="ru-RU" sz="1100" b="0" i="0" u="none" strike="noStrike" dirty="0">
              <a:effectLst/>
              <a:latin typeface="-apple-system"/>
              <a:hlinkClick r:id="rId3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0374" t="15263" r="85087" b="66725"/>
          <a:stretch/>
        </p:blipFill>
        <p:spPr>
          <a:xfrm>
            <a:off x="4098564" y="595874"/>
            <a:ext cx="804573" cy="8978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19669" t="7778" r="69711" b="86406"/>
          <a:stretch/>
        </p:blipFill>
        <p:spPr>
          <a:xfrm>
            <a:off x="0" y="63585"/>
            <a:ext cx="1631058" cy="50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078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122</Words>
  <Application>Microsoft Office PowerPoint</Application>
  <PresentationFormat>Широкоэкранный</PresentationFormat>
  <Paragraphs>10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-apple-system</vt:lpstr>
      <vt:lpstr>Arial</vt:lpstr>
      <vt:lpstr>Calibri</vt:lpstr>
      <vt:lpstr>Calibri Light</vt:lpstr>
      <vt:lpstr>Segoe UI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5</cp:revision>
  <dcterms:created xsi:type="dcterms:W3CDTF">2022-11-28T08:21:35Z</dcterms:created>
  <dcterms:modified xsi:type="dcterms:W3CDTF">2022-11-28T10:36:05Z</dcterms:modified>
</cp:coreProperties>
</file>